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 id="2147483725" r:id="rId2"/>
  </p:sldMasterIdLst>
  <p:notesMasterIdLst>
    <p:notesMasterId r:id="rId36"/>
  </p:notesMasterIdLst>
  <p:handoutMasterIdLst>
    <p:handoutMasterId r:id="rId37"/>
  </p:handoutMasterIdLst>
  <p:sldIdLst>
    <p:sldId id="256" r:id="rId3"/>
    <p:sldId id="271" r:id="rId4"/>
    <p:sldId id="272" r:id="rId5"/>
    <p:sldId id="283" r:id="rId6"/>
    <p:sldId id="284" r:id="rId7"/>
    <p:sldId id="285" r:id="rId8"/>
    <p:sldId id="257" r:id="rId9"/>
    <p:sldId id="286" r:id="rId10"/>
    <p:sldId id="287" r:id="rId11"/>
    <p:sldId id="258" r:id="rId12"/>
    <p:sldId id="288" r:id="rId13"/>
    <p:sldId id="289" r:id="rId14"/>
    <p:sldId id="273" r:id="rId15"/>
    <p:sldId id="290" r:id="rId16"/>
    <p:sldId id="291" r:id="rId17"/>
    <p:sldId id="292" r:id="rId18"/>
    <p:sldId id="274" r:id="rId19"/>
    <p:sldId id="293" r:id="rId20"/>
    <p:sldId id="275" r:id="rId21"/>
    <p:sldId id="277" r:id="rId22"/>
    <p:sldId id="278" r:id="rId23"/>
    <p:sldId id="279" r:id="rId24"/>
    <p:sldId id="281" r:id="rId25"/>
    <p:sldId id="276" r:id="rId26"/>
    <p:sldId id="268" r:id="rId27"/>
    <p:sldId id="294" r:id="rId28"/>
    <p:sldId id="295" r:id="rId29"/>
    <p:sldId id="297" r:id="rId30"/>
    <p:sldId id="298" r:id="rId31"/>
    <p:sldId id="296" r:id="rId32"/>
    <p:sldId id="259" r:id="rId33"/>
    <p:sldId id="261" r:id="rId34"/>
    <p:sldId id="262" r:id="rId35"/>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B9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662" autoAdjust="0"/>
  </p:normalViewPr>
  <p:slideViewPr>
    <p:cSldViewPr>
      <p:cViewPr>
        <p:scale>
          <a:sx n="131" d="100"/>
          <a:sy n="131" d="100"/>
        </p:scale>
        <p:origin x="-904" y="-88"/>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notesMaster" Target="notesMasters/notes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handoutMaster" Target="handoutMasters/handout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Apollo Institute of Engineering and Technology</a:t>
            </a: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842AA5-3DC9-4047-8805-67895AF9A33D}" type="datetimeFigureOut">
              <a:rPr lang="en-US" smtClean="0"/>
              <a:pPr/>
              <a:t>11/04/19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2ED12B-07CB-4F0D-8BA1-871947183BD1}" type="slidenum">
              <a:rPr lang="en-US" smtClean="0"/>
              <a:pPr/>
              <a:t>‹#›</a:t>
            </a:fld>
            <a:endParaRPr lang="en-US"/>
          </a:p>
        </p:txBody>
      </p:sp>
    </p:spTree>
    <p:extLst>
      <p:ext uri="{BB962C8B-B14F-4D97-AF65-F5344CB8AC3E}">
        <p14:creationId xmlns:p14="http://schemas.microsoft.com/office/powerpoint/2010/main" val="259623729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Apollo Institute of Engineering and Technology</a:t>
            </a: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D35B1B-7CE6-4446-A579-DB81D7F640E1}" type="datetimeFigureOut">
              <a:rPr lang="en-US" smtClean="0"/>
              <a:pPr/>
              <a:t>11/04/19</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76699D-1DF4-4793-97F0-A955C19DA399}" type="slidenum">
              <a:rPr lang="en-US" smtClean="0"/>
              <a:pPr/>
              <a:t>‹#›</a:t>
            </a:fld>
            <a:endParaRPr lang="en-US"/>
          </a:p>
        </p:txBody>
      </p:sp>
    </p:spTree>
    <p:extLst>
      <p:ext uri="{BB962C8B-B14F-4D97-AF65-F5344CB8AC3E}">
        <p14:creationId xmlns:p14="http://schemas.microsoft.com/office/powerpoint/2010/main" val="4220527746"/>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US"/>
          </a:p>
        </p:txBody>
      </p:sp>
      <p:sp>
        <p:nvSpPr>
          <p:cNvPr id="5" name="Header Placeholder 4"/>
          <p:cNvSpPr>
            <a:spLocks noGrp="1"/>
          </p:cNvSpPr>
          <p:nvPr>
            <p:ph type="hdr" sz="quarter" idx="10"/>
          </p:nvPr>
        </p:nvSpPr>
        <p:spPr/>
        <p:txBody>
          <a:bodyPr/>
          <a:lstStyle/>
          <a:p>
            <a:r>
              <a:rPr lang="en-US" smtClean="0"/>
              <a:t>Apollo Institute of Engineering and Technology</a:t>
            </a:r>
            <a:endParaRPr lang="en-US"/>
          </a:p>
        </p:txBody>
      </p:sp>
      <p:sp>
        <p:nvSpPr>
          <p:cNvPr id="6" name="Slide Number Placeholder 5"/>
          <p:cNvSpPr>
            <a:spLocks noGrp="1"/>
          </p:cNvSpPr>
          <p:nvPr>
            <p:ph type="sldNum" sz="quarter" idx="11"/>
          </p:nvPr>
        </p:nvSpPr>
        <p:spPr/>
        <p:txBody>
          <a:bodyPr/>
          <a:lstStyle/>
          <a:p>
            <a:fld id="{5D76699D-1DF4-4793-97F0-A955C19DA399}"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US"/>
          </a:p>
        </p:txBody>
      </p:sp>
      <p:sp>
        <p:nvSpPr>
          <p:cNvPr id="5" name="Header Placeholder 4"/>
          <p:cNvSpPr>
            <a:spLocks noGrp="1"/>
          </p:cNvSpPr>
          <p:nvPr>
            <p:ph type="hdr" sz="quarter" idx="10"/>
          </p:nvPr>
        </p:nvSpPr>
        <p:spPr/>
        <p:txBody>
          <a:bodyPr/>
          <a:lstStyle/>
          <a:p>
            <a:r>
              <a:rPr lang="en-US" smtClean="0"/>
              <a:t>Apollo Institute of Engineering and Technology</a:t>
            </a:r>
            <a:endParaRPr lang="en-US"/>
          </a:p>
        </p:txBody>
      </p:sp>
      <p:sp>
        <p:nvSpPr>
          <p:cNvPr id="6" name="Slide Number Placeholder 5"/>
          <p:cNvSpPr>
            <a:spLocks noGrp="1"/>
          </p:cNvSpPr>
          <p:nvPr>
            <p:ph type="sldNum" sz="quarter" idx="11"/>
          </p:nvPr>
        </p:nvSpPr>
        <p:spPr/>
        <p:txBody>
          <a:bodyPr/>
          <a:lstStyle/>
          <a:p>
            <a:fld id="{5D76699D-1DF4-4793-97F0-A955C19DA399}" type="slidenum">
              <a:rPr lang="en-US" smtClean="0"/>
              <a:pPr/>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7056"/>
            <a:ext cx="9144000" cy="5722056"/>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2003779"/>
            <a:ext cx="5825202" cy="1371919"/>
          </a:xfrm>
        </p:spPr>
        <p:txBody>
          <a:bodyPr anchor="b">
            <a:noAutofit/>
          </a:bodyPr>
          <a:lstStyle>
            <a:lvl1pPr algn="r">
              <a:defRPr sz="5400">
                <a:solidFill>
                  <a:schemeClr val="accent1"/>
                </a:solidFill>
              </a:defRPr>
            </a:lvl1pPr>
          </a:lstStyle>
          <a:p>
            <a:r>
              <a:rPr lang="x-none" smtClean="0"/>
              <a:t>Click to edit Master title style</a:t>
            </a:r>
            <a:endParaRPr lang="en-US" dirty="0"/>
          </a:p>
        </p:txBody>
      </p:sp>
      <p:sp>
        <p:nvSpPr>
          <p:cNvPr id="3" name="Subtitle 2"/>
          <p:cNvSpPr>
            <a:spLocks noGrp="1"/>
          </p:cNvSpPr>
          <p:nvPr>
            <p:ph type="subTitle" idx="1"/>
          </p:nvPr>
        </p:nvSpPr>
        <p:spPr>
          <a:xfrm>
            <a:off x="1130300" y="3375696"/>
            <a:ext cx="5825202" cy="914082"/>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dirty="0"/>
          </a:p>
        </p:txBody>
      </p:sp>
      <p:sp>
        <p:nvSpPr>
          <p:cNvPr id="4" name="Date Placeholder 3"/>
          <p:cNvSpPr>
            <a:spLocks noGrp="1"/>
          </p:cNvSpPr>
          <p:nvPr>
            <p:ph type="dt" sz="half" idx="10"/>
          </p:nvPr>
        </p:nvSpPr>
        <p:spPr/>
        <p:txBody>
          <a:bodyPr/>
          <a:lstStyle/>
          <a:p>
            <a:fld id="{C756285F-39EF-4732-90C9-C8C31BC03C9C}" type="datetimeFigureOut">
              <a:rPr lang="en-US" smtClean="0"/>
              <a:pPr/>
              <a:t>11/04/19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5018D-3892-4881-9CE6-342F1010A3E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5" y="508000"/>
            <a:ext cx="6447501" cy="2836333"/>
          </a:xfrm>
        </p:spPr>
        <p:txBody>
          <a:bodyPr anchor="ctr">
            <a:normAutofit/>
          </a:bodyPr>
          <a:lstStyle>
            <a:lvl1pPr algn="l">
              <a:defRPr sz="4400" b="0" cap="none"/>
            </a:lvl1pPr>
          </a:lstStyle>
          <a:p>
            <a:r>
              <a:rPr lang="x-none" smtClean="0"/>
              <a:t>Click to edit Master title style</a:t>
            </a:r>
            <a:endParaRPr lang="en-US" dirty="0"/>
          </a:p>
        </p:txBody>
      </p:sp>
      <p:sp>
        <p:nvSpPr>
          <p:cNvPr id="3" name="Text Placeholder 2"/>
          <p:cNvSpPr>
            <a:spLocks noGrp="1"/>
          </p:cNvSpPr>
          <p:nvPr>
            <p:ph type="body" idx="1"/>
          </p:nvPr>
        </p:nvSpPr>
        <p:spPr>
          <a:xfrm>
            <a:off x="508005" y="3725333"/>
            <a:ext cx="6447501" cy="1309136"/>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C756285F-39EF-4732-90C9-C8C31BC03C9C}" type="datetimeFigureOut">
              <a:rPr lang="en-US" smtClean="0"/>
              <a:pPr/>
              <a:t>11/04/19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5018D-3892-4881-9CE6-342F1010A3E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4" y="508000"/>
            <a:ext cx="6070601" cy="2518833"/>
          </a:xfrm>
        </p:spPr>
        <p:txBody>
          <a:bodyPr anchor="ctr">
            <a:normAutofit/>
          </a:bodyPr>
          <a:lstStyle>
            <a:lvl1pPr algn="l">
              <a:defRPr sz="4400" b="0" cap="none"/>
            </a:lvl1pPr>
          </a:lstStyle>
          <a:p>
            <a:r>
              <a:rPr lang="x-none" smtClean="0"/>
              <a:t>Click to edit Master title style</a:t>
            </a:r>
            <a:endParaRPr lang="en-US" dirty="0"/>
          </a:p>
        </p:txBody>
      </p:sp>
      <p:sp>
        <p:nvSpPr>
          <p:cNvPr id="23" name="Text Placeholder 9"/>
          <p:cNvSpPr>
            <a:spLocks noGrp="1"/>
          </p:cNvSpPr>
          <p:nvPr>
            <p:ph type="body" sz="quarter" idx="13"/>
          </p:nvPr>
        </p:nvSpPr>
        <p:spPr>
          <a:xfrm>
            <a:off x="1024608" y="3026833"/>
            <a:ext cx="5418393" cy="3175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x-none" smtClean="0"/>
              <a:t>Click to edit Master text styles</a:t>
            </a:r>
          </a:p>
        </p:txBody>
      </p:sp>
      <p:sp>
        <p:nvSpPr>
          <p:cNvPr id="3" name="Text Placeholder 2"/>
          <p:cNvSpPr>
            <a:spLocks noGrp="1"/>
          </p:cNvSpPr>
          <p:nvPr>
            <p:ph type="body" idx="1"/>
          </p:nvPr>
        </p:nvSpPr>
        <p:spPr>
          <a:xfrm>
            <a:off x="508005" y="3725333"/>
            <a:ext cx="6447501" cy="1309136"/>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C756285F-39EF-4732-90C9-C8C31BC03C9C}" type="datetimeFigureOut">
              <a:rPr lang="en-US" smtClean="0"/>
              <a:pPr/>
              <a:t>11/04/19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5018D-3892-4881-9CE6-342F1010A3E8}" type="slidenum">
              <a:rPr lang="en-US" smtClean="0"/>
              <a:pPr/>
              <a:t>‹#›</a:t>
            </a:fld>
            <a:endParaRPr lang="en-US"/>
          </a:p>
        </p:txBody>
      </p:sp>
      <p:sp>
        <p:nvSpPr>
          <p:cNvPr id="20" name="TextBox 19"/>
          <p:cNvSpPr txBox="1"/>
          <p:nvPr/>
        </p:nvSpPr>
        <p:spPr>
          <a:xfrm>
            <a:off x="406403" y="658649"/>
            <a:ext cx="457200" cy="487313"/>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405465"/>
            <a:ext cx="457200" cy="487313"/>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5" y="1609992"/>
            <a:ext cx="6447501" cy="2162883"/>
          </a:xfrm>
        </p:spPr>
        <p:txBody>
          <a:bodyPr anchor="b">
            <a:normAutofit/>
          </a:bodyPr>
          <a:lstStyle>
            <a:lvl1pPr algn="l">
              <a:defRPr sz="4400" b="0" cap="none"/>
            </a:lvl1pPr>
          </a:lstStyle>
          <a:p>
            <a:r>
              <a:rPr lang="x-none" smtClean="0"/>
              <a:t>Click to edit Master title style</a:t>
            </a:r>
            <a:endParaRPr lang="en-US" dirty="0"/>
          </a:p>
        </p:txBody>
      </p:sp>
      <p:sp>
        <p:nvSpPr>
          <p:cNvPr id="3" name="Text Placeholder 2"/>
          <p:cNvSpPr>
            <a:spLocks noGrp="1"/>
          </p:cNvSpPr>
          <p:nvPr>
            <p:ph type="body" idx="1"/>
          </p:nvPr>
        </p:nvSpPr>
        <p:spPr>
          <a:xfrm>
            <a:off x="508005" y="3772873"/>
            <a:ext cx="6447501" cy="1261596"/>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C756285F-39EF-4732-90C9-C8C31BC03C9C}" type="datetimeFigureOut">
              <a:rPr lang="en-US" smtClean="0"/>
              <a:pPr/>
              <a:t>11/04/19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5018D-3892-4881-9CE6-342F1010A3E8}"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4" y="508000"/>
            <a:ext cx="6070601" cy="2518833"/>
          </a:xfrm>
        </p:spPr>
        <p:txBody>
          <a:bodyPr anchor="ctr">
            <a:normAutofit/>
          </a:bodyPr>
          <a:lstStyle>
            <a:lvl1pPr algn="l">
              <a:defRPr sz="4400" b="0" cap="none"/>
            </a:lvl1pPr>
          </a:lstStyle>
          <a:p>
            <a:r>
              <a:rPr lang="x-none" smtClean="0"/>
              <a:t>Click to edit Master title style</a:t>
            </a:r>
            <a:endParaRPr lang="en-US" dirty="0"/>
          </a:p>
        </p:txBody>
      </p:sp>
      <p:sp>
        <p:nvSpPr>
          <p:cNvPr id="23" name="Text Placeholder 9"/>
          <p:cNvSpPr>
            <a:spLocks noGrp="1"/>
          </p:cNvSpPr>
          <p:nvPr>
            <p:ph type="body" sz="quarter" idx="13"/>
          </p:nvPr>
        </p:nvSpPr>
        <p:spPr>
          <a:xfrm>
            <a:off x="507999" y="3344333"/>
            <a:ext cx="6447502" cy="428540"/>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x-none" smtClean="0"/>
              <a:t>Click to edit Master text styles</a:t>
            </a:r>
          </a:p>
        </p:txBody>
      </p:sp>
      <p:sp>
        <p:nvSpPr>
          <p:cNvPr id="3" name="Text Placeholder 2"/>
          <p:cNvSpPr>
            <a:spLocks noGrp="1"/>
          </p:cNvSpPr>
          <p:nvPr>
            <p:ph type="body" idx="1"/>
          </p:nvPr>
        </p:nvSpPr>
        <p:spPr>
          <a:xfrm>
            <a:off x="508005" y="3772873"/>
            <a:ext cx="6447501" cy="1261596"/>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C756285F-39EF-4732-90C9-C8C31BC03C9C}" type="datetimeFigureOut">
              <a:rPr lang="en-US" smtClean="0"/>
              <a:pPr/>
              <a:t>11/04/19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5018D-3892-4881-9CE6-342F1010A3E8}" type="slidenum">
              <a:rPr lang="en-US" smtClean="0"/>
              <a:pPr/>
              <a:t>‹#›</a:t>
            </a:fld>
            <a:endParaRPr lang="en-US"/>
          </a:p>
        </p:txBody>
      </p:sp>
      <p:sp>
        <p:nvSpPr>
          <p:cNvPr id="24" name="TextBox 23"/>
          <p:cNvSpPr txBox="1"/>
          <p:nvPr/>
        </p:nvSpPr>
        <p:spPr>
          <a:xfrm>
            <a:off x="406403" y="658649"/>
            <a:ext cx="457200" cy="487313"/>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405465"/>
            <a:ext cx="457200" cy="487313"/>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508000"/>
            <a:ext cx="6441152" cy="2518833"/>
          </a:xfrm>
        </p:spPr>
        <p:txBody>
          <a:bodyPr anchor="ctr">
            <a:normAutofit/>
          </a:bodyPr>
          <a:lstStyle>
            <a:lvl1pPr algn="l">
              <a:defRPr sz="4400" b="0" cap="none"/>
            </a:lvl1pPr>
          </a:lstStyle>
          <a:p>
            <a:r>
              <a:rPr lang="x-none" smtClean="0"/>
              <a:t>Click to edit Master title style</a:t>
            </a:r>
            <a:endParaRPr lang="en-US" dirty="0"/>
          </a:p>
        </p:txBody>
      </p:sp>
      <p:sp>
        <p:nvSpPr>
          <p:cNvPr id="23" name="Text Placeholder 9"/>
          <p:cNvSpPr>
            <a:spLocks noGrp="1"/>
          </p:cNvSpPr>
          <p:nvPr>
            <p:ph type="body" sz="quarter" idx="13"/>
          </p:nvPr>
        </p:nvSpPr>
        <p:spPr>
          <a:xfrm>
            <a:off x="507999" y="3344333"/>
            <a:ext cx="6447502" cy="42854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x-none" smtClean="0"/>
              <a:t>Click to edit Master text styles</a:t>
            </a:r>
          </a:p>
        </p:txBody>
      </p:sp>
      <p:sp>
        <p:nvSpPr>
          <p:cNvPr id="3" name="Text Placeholder 2"/>
          <p:cNvSpPr>
            <a:spLocks noGrp="1"/>
          </p:cNvSpPr>
          <p:nvPr>
            <p:ph type="body" idx="1"/>
          </p:nvPr>
        </p:nvSpPr>
        <p:spPr>
          <a:xfrm>
            <a:off x="508005" y="3772873"/>
            <a:ext cx="6447501" cy="1261596"/>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C756285F-39EF-4732-90C9-C8C31BC03C9C}" type="datetimeFigureOut">
              <a:rPr lang="en-US" smtClean="0"/>
              <a:pPr/>
              <a:t>11/04/19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5018D-3892-4881-9CE6-342F1010A3E8}"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4" name="Date Placeholder 3"/>
          <p:cNvSpPr>
            <a:spLocks noGrp="1"/>
          </p:cNvSpPr>
          <p:nvPr>
            <p:ph type="dt" sz="half" idx="10"/>
          </p:nvPr>
        </p:nvSpPr>
        <p:spPr/>
        <p:txBody>
          <a:bodyPr/>
          <a:lstStyle/>
          <a:p>
            <a:fld id="{C756285F-39EF-4732-90C9-C8C31BC03C9C}" type="datetimeFigureOut">
              <a:rPr lang="en-US" smtClean="0"/>
              <a:pPr/>
              <a:t>11/04/19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5018D-3892-4881-9CE6-342F1010A3E8}"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9" y="508001"/>
            <a:ext cx="978557" cy="4376209"/>
          </a:xfrm>
        </p:spPr>
        <p:txBody>
          <a:bodyPr vert="eaVert" anchor="ctr"/>
          <a:lstStyle/>
          <a:p>
            <a:r>
              <a:rPr lang="x-none" smtClean="0"/>
              <a:t>Click to edit Master title style</a:t>
            </a:r>
            <a:endParaRPr lang="en-US" dirty="0"/>
          </a:p>
        </p:txBody>
      </p:sp>
      <p:sp>
        <p:nvSpPr>
          <p:cNvPr id="3" name="Vertical Text Placeholder 2"/>
          <p:cNvSpPr>
            <a:spLocks noGrp="1"/>
          </p:cNvSpPr>
          <p:nvPr>
            <p:ph type="body" orient="vert" idx="1"/>
          </p:nvPr>
        </p:nvSpPr>
        <p:spPr>
          <a:xfrm>
            <a:off x="508002" y="508001"/>
            <a:ext cx="5295113" cy="4376209"/>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4" name="Date Placeholder 3"/>
          <p:cNvSpPr>
            <a:spLocks noGrp="1"/>
          </p:cNvSpPr>
          <p:nvPr>
            <p:ph type="dt" sz="half" idx="10"/>
          </p:nvPr>
        </p:nvSpPr>
        <p:spPr/>
        <p:txBody>
          <a:bodyPr/>
          <a:lstStyle/>
          <a:p>
            <a:fld id="{C756285F-39EF-4732-90C9-C8C31BC03C9C}" type="datetimeFigureOut">
              <a:rPr lang="en-US" smtClean="0"/>
              <a:pPr/>
              <a:t>11/04/19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5018D-3892-4881-9CE6-342F1010A3E8}"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C756285F-39EF-4732-90C9-C8C31BC03C9C}" type="datetimeFigureOut">
              <a:rPr lang="en-US" smtClean="0"/>
              <a:pPr/>
              <a:t>11/04/19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5018D-3892-4881-9CE6-342F1010A3E8}" type="slidenum">
              <a:rPr lang="en-US" smtClean="0"/>
              <a:pPr/>
              <a:t>‹#›</a:t>
            </a:fld>
            <a:endParaRPr lang="en-US"/>
          </a:p>
        </p:txBody>
      </p:sp>
    </p:spTree>
    <p:extLst>
      <p:ext uri="{BB962C8B-B14F-4D97-AF65-F5344CB8AC3E}">
        <p14:creationId xmlns:p14="http://schemas.microsoft.com/office/powerpoint/2010/main" val="26887428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756285F-39EF-4732-90C9-C8C31BC03C9C}" type="datetimeFigureOut">
              <a:rPr lang="en-US" smtClean="0"/>
              <a:pPr/>
              <a:t>11/04/19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5018D-3892-4881-9CE6-342F1010A3E8}" type="slidenum">
              <a:rPr lang="en-US" smtClean="0"/>
              <a:pPr/>
              <a:t>‹#›</a:t>
            </a:fld>
            <a:endParaRPr lang="en-US"/>
          </a:p>
        </p:txBody>
      </p:sp>
    </p:spTree>
    <p:extLst>
      <p:ext uri="{BB962C8B-B14F-4D97-AF65-F5344CB8AC3E}">
        <p14:creationId xmlns:p14="http://schemas.microsoft.com/office/powerpoint/2010/main" val="3952490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C756285F-39EF-4732-90C9-C8C31BC03C9C}" type="datetimeFigureOut">
              <a:rPr lang="en-US" smtClean="0"/>
              <a:pPr/>
              <a:t>11/04/19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5018D-3892-4881-9CE6-342F1010A3E8}" type="slidenum">
              <a:rPr lang="en-US" smtClean="0"/>
              <a:pPr/>
              <a:t>‹#›</a:t>
            </a:fld>
            <a:endParaRPr lang="en-US"/>
          </a:p>
        </p:txBody>
      </p:sp>
    </p:spTree>
    <p:extLst>
      <p:ext uri="{BB962C8B-B14F-4D97-AF65-F5344CB8AC3E}">
        <p14:creationId xmlns:p14="http://schemas.microsoft.com/office/powerpoint/2010/main" val="2536450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x-none" smtClean="0"/>
              <a:t>Click to edit Master title style</a:t>
            </a:r>
            <a:endParaRPr lang="en-US" dirty="0"/>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4" name="Date Placeholder 3"/>
          <p:cNvSpPr>
            <a:spLocks noGrp="1"/>
          </p:cNvSpPr>
          <p:nvPr>
            <p:ph type="dt" sz="half" idx="10"/>
          </p:nvPr>
        </p:nvSpPr>
        <p:spPr/>
        <p:txBody>
          <a:bodyPr/>
          <a:lstStyle/>
          <a:p>
            <a:fld id="{C756285F-39EF-4732-90C9-C8C31BC03C9C}" type="datetimeFigureOut">
              <a:rPr lang="en-US" smtClean="0"/>
              <a:pPr/>
              <a:t>11/04/19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5018D-3892-4881-9CE6-342F1010A3E8}"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C756285F-39EF-4732-90C9-C8C31BC03C9C}" type="datetimeFigureOut">
              <a:rPr lang="en-US" smtClean="0"/>
              <a:pPr/>
              <a:t>11/04/19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75018D-3892-4881-9CE6-342F1010A3E8}" type="slidenum">
              <a:rPr lang="en-US" smtClean="0"/>
              <a:pPr/>
              <a:t>‹#›</a:t>
            </a:fld>
            <a:endParaRPr lang="en-US"/>
          </a:p>
        </p:txBody>
      </p:sp>
    </p:spTree>
    <p:extLst>
      <p:ext uri="{BB962C8B-B14F-4D97-AF65-F5344CB8AC3E}">
        <p14:creationId xmlns:p14="http://schemas.microsoft.com/office/powerpoint/2010/main" val="5462779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C756285F-39EF-4732-90C9-C8C31BC03C9C}" type="datetimeFigureOut">
              <a:rPr lang="en-US" smtClean="0"/>
              <a:pPr/>
              <a:t>11/04/19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75018D-3892-4881-9CE6-342F1010A3E8}" type="slidenum">
              <a:rPr lang="en-US" smtClean="0"/>
              <a:pPr/>
              <a:t>‹#›</a:t>
            </a:fld>
            <a:endParaRPr lang="en-US"/>
          </a:p>
        </p:txBody>
      </p:sp>
    </p:spTree>
    <p:extLst>
      <p:ext uri="{BB962C8B-B14F-4D97-AF65-F5344CB8AC3E}">
        <p14:creationId xmlns:p14="http://schemas.microsoft.com/office/powerpoint/2010/main" val="3020069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C756285F-39EF-4732-90C9-C8C31BC03C9C}" type="datetimeFigureOut">
              <a:rPr lang="en-US" smtClean="0"/>
              <a:pPr/>
              <a:t>11/04/19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75018D-3892-4881-9CE6-342F1010A3E8}" type="slidenum">
              <a:rPr lang="en-US" smtClean="0"/>
              <a:pPr/>
              <a:t>‹#›</a:t>
            </a:fld>
            <a:endParaRPr lang="en-US"/>
          </a:p>
        </p:txBody>
      </p:sp>
    </p:spTree>
    <p:extLst>
      <p:ext uri="{BB962C8B-B14F-4D97-AF65-F5344CB8AC3E}">
        <p14:creationId xmlns:p14="http://schemas.microsoft.com/office/powerpoint/2010/main" val="41850311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56285F-39EF-4732-90C9-C8C31BC03C9C}" type="datetimeFigureOut">
              <a:rPr lang="en-US" smtClean="0"/>
              <a:pPr/>
              <a:t>11/04/19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75018D-3892-4881-9CE6-342F1010A3E8}" type="slidenum">
              <a:rPr lang="en-US" smtClean="0"/>
              <a:pPr/>
              <a:t>‹#›</a:t>
            </a:fld>
            <a:endParaRPr lang="en-US"/>
          </a:p>
        </p:txBody>
      </p:sp>
    </p:spTree>
    <p:extLst>
      <p:ext uri="{BB962C8B-B14F-4D97-AF65-F5344CB8AC3E}">
        <p14:creationId xmlns:p14="http://schemas.microsoft.com/office/powerpoint/2010/main" val="2428575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C756285F-39EF-4732-90C9-C8C31BC03C9C}" type="datetimeFigureOut">
              <a:rPr lang="en-US" smtClean="0"/>
              <a:pPr/>
              <a:t>11/04/19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75018D-3892-4881-9CE6-342F1010A3E8}" type="slidenum">
              <a:rPr lang="en-US" smtClean="0"/>
              <a:pPr/>
              <a:t>‹#›</a:t>
            </a:fld>
            <a:endParaRPr lang="en-US"/>
          </a:p>
        </p:txBody>
      </p:sp>
    </p:spTree>
    <p:extLst>
      <p:ext uri="{BB962C8B-B14F-4D97-AF65-F5344CB8AC3E}">
        <p14:creationId xmlns:p14="http://schemas.microsoft.com/office/powerpoint/2010/main" val="31392090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C756285F-39EF-4732-90C9-C8C31BC03C9C}" type="datetimeFigureOut">
              <a:rPr lang="en-US" smtClean="0"/>
              <a:pPr/>
              <a:t>11/04/19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75018D-3892-4881-9CE6-342F1010A3E8}" type="slidenum">
              <a:rPr lang="en-US" smtClean="0"/>
              <a:pPr/>
              <a:t>‹#›</a:t>
            </a:fld>
            <a:endParaRPr lang="en-US"/>
          </a:p>
        </p:txBody>
      </p:sp>
    </p:spTree>
    <p:extLst>
      <p:ext uri="{BB962C8B-B14F-4D97-AF65-F5344CB8AC3E}">
        <p14:creationId xmlns:p14="http://schemas.microsoft.com/office/powerpoint/2010/main" val="21261803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756285F-39EF-4732-90C9-C8C31BC03C9C}" type="datetimeFigureOut">
              <a:rPr lang="en-US" smtClean="0"/>
              <a:pPr/>
              <a:t>11/04/19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5018D-3892-4881-9CE6-342F1010A3E8}" type="slidenum">
              <a:rPr lang="en-US" smtClean="0"/>
              <a:pPr/>
              <a:t>‹#›</a:t>
            </a:fld>
            <a:endParaRPr lang="en-US"/>
          </a:p>
        </p:txBody>
      </p:sp>
    </p:spTree>
    <p:extLst>
      <p:ext uri="{BB962C8B-B14F-4D97-AF65-F5344CB8AC3E}">
        <p14:creationId xmlns:p14="http://schemas.microsoft.com/office/powerpoint/2010/main" val="32377371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756285F-39EF-4732-90C9-C8C31BC03C9C}" type="datetimeFigureOut">
              <a:rPr lang="en-US" smtClean="0"/>
              <a:pPr/>
              <a:t>11/04/19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5018D-3892-4881-9CE6-342F1010A3E8}" type="slidenum">
              <a:rPr lang="en-US" smtClean="0"/>
              <a:pPr/>
              <a:t>‹#›</a:t>
            </a:fld>
            <a:endParaRPr lang="en-US"/>
          </a:p>
        </p:txBody>
      </p:sp>
    </p:spTree>
    <p:extLst>
      <p:ext uri="{BB962C8B-B14F-4D97-AF65-F5344CB8AC3E}">
        <p14:creationId xmlns:p14="http://schemas.microsoft.com/office/powerpoint/2010/main" val="1925851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5" y="2250723"/>
            <a:ext cx="6447501" cy="1522151"/>
          </a:xfrm>
        </p:spPr>
        <p:txBody>
          <a:bodyPr anchor="b"/>
          <a:lstStyle>
            <a:lvl1pPr algn="l">
              <a:defRPr sz="4000" b="0" cap="none"/>
            </a:lvl1pPr>
          </a:lstStyle>
          <a:p>
            <a:r>
              <a:rPr lang="x-none" smtClean="0"/>
              <a:t>Click to edit Master title style</a:t>
            </a:r>
            <a:endParaRPr lang="en-US" dirty="0"/>
          </a:p>
        </p:txBody>
      </p:sp>
      <p:sp>
        <p:nvSpPr>
          <p:cNvPr id="3" name="Text Placeholder 2"/>
          <p:cNvSpPr>
            <a:spLocks noGrp="1"/>
          </p:cNvSpPr>
          <p:nvPr>
            <p:ph type="body" idx="1"/>
          </p:nvPr>
        </p:nvSpPr>
        <p:spPr>
          <a:xfrm>
            <a:off x="508005" y="3772873"/>
            <a:ext cx="6447501" cy="7170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C756285F-39EF-4732-90C9-C8C31BC03C9C}" type="datetimeFigureOut">
              <a:rPr lang="en-US" smtClean="0"/>
              <a:pPr/>
              <a:t>11/04/19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5018D-3892-4881-9CE6-342F1010A3E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dirty="0"/>
          </a:p>
        </p:txBody>
      </p:sp>
      <p:sp>
        <p:nvSpPr>
          <p:cNvPr id="3" name="Content Placeholder 2"/>
          <p:cNvSpPr>
            <a:spLocks noGrp="1"/>
          </p:cNvSpPr>
          <p:nvPr>
            <p:ph sz="half" idx="1"/>
          </p:nvPr>
        </p:nvSpPr>
        <p:spPr>
          <a:xfrm>
            <a:off x="508001" y="1800493"/>
            <a:ext cx="3138026" cy="3233977"/>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4" name="Content Placeholder 3"/>
          <p:cNvSpPr>
            <a:spLocks noGrp="1"/>
          </p:cNvSpPr>
          <p:nvPr>
            <p:ph sz="half" idx="2"/>
          </p:nvPr>
        </p:nvSpPr>
        <p:spPr>
          <a:xfrm>
            <a:off x="3817477" y="1800492"/>
            <a:ext cx="3138026" cy="3233978"/>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5" name="Date Placeholder 4"/>
          <p:cNvSpPr>
            <a:spLocks noGrp="1"/>
          </p:cNvSpPr>
          <p:nvPr>
            <p:ph type="dt" sz="half" idx="10"/>
          </p:nvPr>
        </p:nvSpPr>
        <p:spPr/>
        <p:txBody>
          <a:bodyPr/>
          <a:lstStyle/>
          <a:p>
            <a:fld id="{C756285F-39EF-4732-90C9-C8C31BC03C9C}" type="datetimeFigureOut">
              <a:rPr lang="en-US" smtClean="0"/>
              <a:pPr/>
              <a:t>11/04/19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75018D-3892-4881-9CE6-342F1010A3E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dirty="0"/>
          </a:p>
        </p:txBody>
      </p:sp>
      <p:sp>
        <p:nvSpPr>
          <p:cNvPr id="3" name="Text Placeholder 2"/>
          <p:cNvSpPr>
            <a:spLocks noGrp="1"/>
          </p:cNvSpPr>
          <p:nvPr>
            <p:ph type="body" idx="1"/>
          </p:nvPr>
        </p:nvSpPr>
        <p:spPr>
          <a:xfrm>
            <a:off x="506813" y="1800821"/>
            <a:ext cx="3139217" cy="480219"/>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506813" y="2281040"/>
            <a:ext cx="3139217" cy="2753431"/>
          </a:xfrm>
        </p:spPr>
        <p:txBody>
          <a:bodyPr>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5" name="Text Placeholder 4"/>
          <p:cNvSpPr>
            <a:spLocks noGrp="1"/>
          </p:cNvSpPr>
          <p:nvPr>
            <p:ph type="body" sz="quarter" idx="3"/>
          </p:nvPr>
        </p:nvSpPr>
        <p:spPr>
          <a:xfrm>
            <a:off x="3816287" y="1800821"/>
            <a:ext cx="3139214" cy="480219"/>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3816292" y="2281040"/>
            <a:ext cx="3139213" cy="2753431"/>
          </a:xfrm>
        </p:spPr>
        <p:txBody>
          <a:bodyPr>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7" name="Date Placeholder 6"/>
          <p:cNvSpPr>
            <a:spLocks noGrp="1"/>
          </p:cNvSpPr>
          <p:nvPr>
            <p:ph type="dt" sz="half" idx="10"/>
          </p:nvPr>
        </p:nvSpPr>
        <p:spPr/>
        <p:txBody>
          <a:bodyPr/>
          <a:lstStyle/>
          <a:p>
            <a:fld id="{C756285F-39EF-4732-90C9-C8C31BC03C9C}" type="datetimeFigureOut">
              <a:rPr lang="en-US" smtClean="0"/>
              <a:pPr/>
              <a:t>11/04/19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75018D-3892-4881-9CE6-342F1010A3E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5" y="508001"/>
            <a:ext cx="6447501" cy="1100667"/>
          </a:xfrm>
        </p:spPr>
        <p:txBody>
          <a:bodyPr/>
          <a:lstStyle/>
          <a:p>
            <a:r>
              <a:rPr lang="x-none" smtClean="0"/>
              <a:t>Click to edit Master title style</a:t>
            </a:r>
            <a:endParaRPr lang="en-US" dirty="0"/>
          </a:p>
        </p:txBody>
      </p:sp>
      <p:sp>
        <p:nvSpPr>
          <p:cNvPr id="3" name="Date Placeholder 2"/>
          <p:cNvSpPr>
            <a:spLocks noGrp="1"/>
          </p:cNvSpPr>
          <p:nvPr>
            <p:ph type="dt" sz="half" idx="10"/>
          </p:nvPr>
        </p:nvSpPr>
        <p:spPr/>
        <p:txBody>
          <a:bodyPr/>
          <a:lstStyle/>
          <a:p>
            <a:fld id="{C756285F-39EF-4732-90C9-C8C31BC03C9C}" type="datetimeFigureOut">
              <a:rPr lang="en-US" smtClean="0"/>
              <a:pPr/>
              <a:t>11/04/19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75018D-3892-4881-9CE6-342F1010A3E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56285F-39EF-4732-90C9-C8C31BC03C9C}" type="datetimeFigureOut">
              <a:rPr lang="en-US" smtClean="0"/>
              <a:pPr/>
              <a:t>11/04/19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75018D-3892-4881-9CE6-342F1010A3E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248838"/>
            <a:ext cx="2890896" cy="1065389"/>
          </a:xfrm>
        </p:spPr>
        <p:txBody>
          <a:bodyPr anchor="b">
            <a:normAutofit/>
          </a:bodyPr>
          <a:lstStyle>
            <a:lvl1pPr>
              <a:defRPr sz="2000"/>
            </a:lvl1pPr>
          </a:lstStyle>
          <a:p>
            <a:r>
              <a:rPr lang="x-none" smtClean="0"/>
              <a:t>Click to edit Master title style</a:t>
            </a:r>
            <a:endParaRPr lang="en-US" dirty="0"/>
          </a:p>
        </p:txBody>
      </p:sp>
      <p:sp>
        <p:nvSpPr>
          <p:cNvPr id="3" name="Content Placeholder 2"/>
          <p:cNvSpPr>
            <a:spLocks noGrp="1"/>
          </p:cNvSpPr>
          <p:nvPr>
            <p:ph idx="1"/>
          </p:nvPr>
        </p:nvSpPr>
        <p:spPr>
          <a:xfrm>
            <a:off x="3570346" y="429105"/>
            <a:ext cx="3385156" cy="4605364"/>
          </a:xfrm>
        </p:spPr>
        <p:txBody>
          <a:bodyPr>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4" name="Text Placeholder 3"/>
          <p:cNvSpPr>
            <a:spLocks noGrp="1"/>
          </p:cNvSpPr>
          <p:nvPr>
            <p:ph type="body" sz="half" idx="2"/>
          </p:nvPr>
        </p:nvSpPr>
        <p:spPr>
          <a:xfrm>
            <a:off x="508001" y="2314226"/>
            <a:ext cx="2890896" cy="2153708"/>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C756285F-39EF-4732-90C9-C8C31BC03C9C}" type="datetimeFigureOut">
              <a:rPr lang="en-US" smtClean="0"/>
              <a:pPr/>
              <a:t>11/04/19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75018D-3892-4881-9CE6-342F1010A3E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000500"/>
            <a:ext cx="6447500" cy="472282"/>
          </a:xfrm>
        </p:spPr>
        <p:txBody>
          <a:bodyPr anchor="b">
            <a:normAutofit/>
          </a:bodyPr>
          <a:lstStyle>
            <a:lvl1pPr algn="l">
              <a:defRPr sz="2400" b="0"/>
            </a:lvl1pPr>
          </a:lstStyle>
          <a:p>
            <a:r>
              <a:rPr lang="x-none" smtClean="0"/>
              <a:t>Click to edit Master title style</a:t>
            </a:r>
            <a:endParaRPr lang="en-US" dirty="0"/>
          </a:p>
        </p:txBody>
      </p:sp>
      <p:sp>
        <p:nvSpPr>
          <p:cNvPr id="3" name="Picture Placeholder 2"/>
          <p:cNvSpPr>
            <a:spLocks noGrp="1" noChangeAspect="1"/>
          </p:cNvSpPr>
          <p:nvPr>
            <p:ph type="pic" idx="1"/>
          </p:nvPr>
        </p:nvSpPr>
        <p:spPr>
          <a:xfrm>
            <a:off x="508005" y="508000"/>
            <a:ext cx="6447501" cy="3204766"/>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x-none" smtClean="0"/>
              <a:t>Drag picture to placeholder or click icon to add</a:t>
            </a:r>
            <a:endParaRPr lang="en-US" dirty="0"/>
          </a:p>
        </p:txBody>
      </p:sp>
      <p:sp>
        <p:nvSpPr>
          <p:cNvPr id="4" name="Text Placeholder 3"/>
          <p:cNvSpPr>
            <a:spLocks noGrp="1"/>
          </p:cNvSpPr>
          <p:nvPr>
            <p:ph type="body" sz="half" idx="2"/>
          </p:nvPr>
        </p:nvSpPr>
        <p:spPr>
          <a:xfrm>
            <a:off x="508001" y="4472782"/>
            <a:ext cx="6447500" cy="561687"/>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C756285F-39EF-4732-90C9-C8C31BC03C9C}" type="datetimeFigureOut">
              <a:rPr lang="en-US" smtClean="0"/>
              <a:pPr/>
              <a:t>11/04/19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75018D-3892-4881-9CE6-342F1010A3E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theme" Target="../theme/theme2.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7056"/>
            <a:ext cx="9144000" cy="5722056"/>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5" y="508001"/>
            <a:ext cx="6447501" cy="1100667"/>
          </a:xfrm>
          <a:prstGeom prst="rect">
            <a:avLst/>
          </a:prstGeom>
        </p:spPr>
        <p:txBody>
          <a:bodyPr vert="horz" lIns="91440" tIns="45720" rIns="91440" bIns="45720" rtlCol="0" anchor="t">
            <a:normAutofit/>
          </a:bodyPr>
          <a:lstStyle/>
          <a:p>
            <a:r>
              <a:rPr lang="x-none" smtClean="0"/>
              <a:t>Click to edit Master title style</a:t>
            </a:r>
            <a:endParaRPr lang="en-US" dirty="0"/>
          </a:p>
        </p:txBody>
      </p:sp>
      <p:sp>
        <p:nvSpPr>
          <p:cNvPr id="3" name="Text Placeholder 2"/>
          <p:cNvSpPr>
            <a:spLocks noGrp="1"/>
          </p:cNvSpPr>
          <p:nvPr>
            <p:ph type="body" idx="1"/>
          </p:nvPr>
        </p:nvSpPr>
        <p:spPr>
          <a:xfrm>
            <a:off x="508005" y="1800492"/>
            <a:ext cx="6447501" cy="3233978"/>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4" name="Date Placeholder 3"/>
          <p:cNvSpPr>
            <a:spLocks noGrp="1"/>
          </p:cNvSpPr>
          <p:nvPr>
            <p:ph type="dt" sz="half" idx="2"/>
          </p:nvPr>
        </p:nvSpPr>
        <p:spPr>
          <a:xfrm>
            <a:off x="5403850" y="5034470"/>
            <a:ext cx="683954"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C756285F-39EF-4732-90C9-C8C31BC03C9C}" type="datetimeFigureOut">
              <a:rPr lang="en-US" smtClean="0"/>
              <a:pPr/>
              <a:t>11/04/19</a:t>
            </a:fld>
            <a:endParaRPr lang="en-US"/>
          </a:p>
        </p:txBody>
      </p:sp>
      <p:sp>
        <p:nvSpPr>
          <p:cNvPr id="5" name="Footer Placeholder 4"/>
          <p:cNvSpPr>
            <a:spLocks noGrp="1"/>
          </p:cNvSpPr>
          <p:nvPr>
            <p:ph type="ftr" sz="quarter" idx="3"/>
          </p:nvPr>
        </p:nvSpPr>
        <p:spPr>
          <a:xfrm>
            <a:off x="508005" y="5034470"/>
            <a:ext cx="4723209" cy="30427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2998" y="5034470"/>
            <a:ext cx="512504" cy="304271"/>
          </a:xfrm>
          <a:prstGeom prst="rect">
            <a:avLst/>
          </a:prstGeom>
        </p:spPr>
        <p:txBody>
          <a:bodyPr vert="horz" lIns="91440" tIns="45720" rIns="91440" bIns="45720" rtlCol="0" anchor="ctr"/>
          <a:lstStyle>
            <a:lvl1pPr algn="r">
              <a:defRPr sz="900">
                <a:solidFill>
                  <a:schemeClr val="accent1"/>
                </a:solidFill>
              </a:defRPr>
            </a:lvl1pPr>
          </a:lstStyle>
          <a:p>
            <a:fld id="{7E75018D-3892-4881-9CE6-342F1010A3E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C756285F-39EF-4732-90C9-C8C31BC03C9C}" type="datetimeFigureOut">
              <a:rPr lang="en-US" smtClean="0"/>
              <a:pPr/>
              <a:t>11/04/19</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7E75018D-3892-4881-9CE6-342F1010A3E8}" type="slidenum">
              <a:rPr lang="en-US" smtClean="0"/>
              <a:pPr/>
              <a:t>‹#›</a:t>
            </a:fld>
            <a:endParaRPr lang="en-US"/>
          </a:p>
        </p:txBody>
      </p:sp>
    </p:spTree>
    <p:extLst>
      <p:ext uri="{BB962C8B-B14F-4D97-AF65-F5344CB8AC3E}">
        <p14:creationId xmlns:p14="http://schemas.microsoft.com/office/powerpoint/2010/main" val="2810629116"/>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171700"/>
            <a:ext cx="6934200" cy="444500"/>
          </a:xfrm>
        </p:spPr>
        <p:txBody>
          <a:bodyPr>
            <a:noAutofit/>
          </a:bodyPr>
          <a:lstStyle/>
          <a:p>
            <a:pPr algn="ctr"/>
            <a:r>
              <a:rPr lang="en-US" sz="3200" spc="100" dirty="0" smtClean="0">
                <a:solidFill>
                  <a:schemeClr val="accent2">
                    <a:lumMod val="60000"/>
                    <a:lumOff val="40000"/>
                  </a:schemeClr>
                </a:solidFill>
                <a:latin typeface="Times New Roman"/>
                <a:cs typeface="Times New Roman"/>
              </a:rPr>
              <a:t>Apollo institute of engineering</a:t>
            </a:r>
            <a:endParaRPr lang="en-US" sz="3200" spc="100" dirty="0">
              <a:solidFill>
                <a:schemeClr val="accent2">
                  <a:lumMod val="60000"/>
                  <a:lumOff val="40000"/>
                </a:schemeClr>
              </a:solidFill>
              <a:latin typeface="Times New Roman"/>
              <a:cs typeface="Times New Roman"/>
            </a:endParaRPr>
          </a:p>
        </p:txBody>
      </p:sp>
      <p:sp>
        <p:nvSpPr>
          <p:cNvPr id="3" name="Subtitle 2"/>
          <p:cNvSpPr>
            <a:spLocks noGrp="1"/>
          </p:cNvSpPr>
          <p:nvPr>
            <p:ph type="subTitle" idx="1"/>
          </p:nvPr>
        </p:nvSpPr>
        <p:spPr>
          <a:xfrm>
            <a:off x="1143000" y="2870200"/>
            <a:ext cx="5562600" cy="2540000"/>
          </a:xfrm>
        </p:spPr>
        <p:txBody>
          <a:bodyPr>
            <a:normAutofit/>
          </a:bodyPr>
          <a:lstStyle/>
          <a:p>
            <a:pPr algn="ctr"/>
            <a:r>
              <a:rPr lang="en-US" sz="2000" dirty="0" err="1" smtClean="0">
                <a:solidFill>
                  <a:schemeClr val="tx1"/>
                </a:solidFill>
                <a:latin typeface="Times New Roman"/>
                <a:cs typeface="Times New Roman"/>
              </a:rPr>
              <a:t>Bechelor</a:t>
            </a:r>
            <a:r>
              <a:rPr lang="en-US" sz="2000" dirty="0" smtClean="0">
                <a:solidFill>
                  <a:schemeClr val="tx1"/>
                </a:solidFill>
                <a:latin typeface="Times New Roman"/>
                <a:cs typeface="Times New Roman"/>
              </a:rPr>
              <a:t> of engineering</a:t>
            </a:r>
          </a:p>
          <a:p>
            <a:pPr algn="ctr"/>
            <a:r>
              <a:rPr lang="en-US" sz="2000" dirty="0" smtClean="0">
                <a:solidFill>
                  <a:schemeClr val="tx1"/>
                </a:solidFill>
                <a:latin typeface="Times New Roman"/>
                <a:cs typeface="Times New Roman"/>
              </a:rPr>
              <a:t>(final year project presentation)</a:t>
            </a:r>
          </a:p>
          <a:p>
            <a:pPr algn="ctr"/>
            <a:r>
              <a:rPr lang="en-US" sz="2000" dirty="0" smtClean="0">
                <a:solidFill>
                  <a:schemeClr val="tx1"/>
                </a:solidFill>
                <a:latin typeface="Times New Roman"/>
                <a:cs typeface="Times New Roman"/>
              </a:rPr>
              <a:t>Code : 2170001</a:t>
            </a:r>
          </a:p>
          <a:p>
            <a:pPr algn="ctr"/>
            <a:r>
              <a:rPr lang="en-US" sz="1400" dirty="0" smtClean="0">
                <a:solidFill>
                  <a:schemeClr val="tx1"/>
                </a:solidFill>
                <a:latin typeface="Times New Roman"/>
                <a:cs typeface="Times New Roman"/>
              </a:rPr>
              <a:t>Department : Information Technology</a:t>
            </a:r>
          </a:p>
          <a:p>
            <a:pPr algn="ctr"/>
            <a:r>
              <a:rPr lang="en-US" sz="1400" dirty="0" smtClean="0">
                <a:solidFill>
                  <a:schemeClr val="tx1"/>
                </a:solidFill>
                <a:latin typeface="Times New Roman"/>
                <a:cs typeface="Times New Roman"/>
              </a:rPr>
              <a:t>Semester : 8</a:t>
            </a:r>
            <a:r>
              <a:rPr lang="en-US" sz="1400" baseline="30000" dirty="0" smtClean="0">
                <a:solidFill>
                  <a:schemeClr val="tx1"/>
                </a:solidFill>
                <a:latin typeface="Times New Roman"/>
                <a:cs typeface="Times New Roman"/>
              </a:rPr>
              <a:t>th</a:t>
            </a:r>
            <a:r>
              <a:rPr lang="en-US" sz="1400" dirty="0" smtClean="0">
                <a:solidFill>
                  <a:schemeClr val="tx1"/>
                </a:solidFill>
                <a:latin typeface="Times New Roman"/>
                <a:cs typeface="Times New Roman"/>
              </a:rPr>
              <a:t> </a:t>
            </a:r>
            <a:endParaRPr lang="en-US" sz="1400" dirty="0">
              <a:solidFill>
                <a:schemeClr val="tx1"/>
              </a:solidFill>
              <a:latin typeface="Times New Roman"/>
              <a:cs typeface="Times New Roman"/>
            </a:endParaRPr>
          </a:p>
          <a:p>
            <a:pPr algn="ctr"/>
            <a:endParaRPr lang="en-US" sz="1400" dirty="0" smtClean="0">
              <a:solidFill>
                <a:schemeClr val="tx1"/>
              </a:solidFill>
              <a:latin typeface="Times New Roman"/>
              <a:cs typeface="Times New Roman"/>
            </a:endParaRPr>
          </a:p>
        </p:txBody>
      </p:sp>
      <p:pic>
        <p:nvPicPr>
          <p:cNvPr id="4" name="Picture 3" descr="apoll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1" y="266700"/>
            <a:ext cx="1828799" cy="175113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
            <a:ext cx="7498080" cy="711200"/>
          </a:xfrm>
        </p:spPr>
        <p:txBody>
          <a:bodyPr>
            <a:normAutofit/>
          </a:bodyPr>
          <a:lstStyle/>
          <a:p>
            <a:pPr algn="ctr"/>
            <a:r>
              <a:rPr lang="en-US" sz="3200" u="sng" dirty="0" smtClean="0">
                <a:latin typeface="Times New Roman" pitchFamily="18" charset="0"/>
                <a:cs typeface="Times New Roman" pitchFamily="18" charset="0"/>
              </a:rPr>
              <a:t>Need of Project</a:t>
            </a:r>
            <a:endParaRPr lang="en-US" sz="3200" u="sng" dirty="0">
              <a:latin typeface="Times New Roman" pitchFamily="18" charset="0"/>
              <a:cs typeface="Times New Roman" pitchFamily="18" charset="0"/>
            </a:endParaRPr>
          </a:p>
        </p:txBody>
      </p:sp>
      <p:pic>
        <p:nvPicPr>
          <p:cNvPr id="5" name="Picture 4"/>
          <p:cNvPicPr>
            <a:picLocks noChangeAspect="1"/>
          </p:cNvPicPr>
          <p:nvPr/>
        </p:nvPicPr>
        <p:blipFill>
          <a:blip r:embed="rId2"/>
          <a:stretch>
            <a:fillRect/>
          </a:stretch>
        </p:blipFill>
        <p:spPr>
          <a:xfrm>
            <a:off x="457200" y="876300"/>
            <a:ext cx="6324600" cy="474345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0" y="4686300"/>
            <a:ext cx="3505200" cy="599808"/>
          </a:xfrm>
        </p:spPr>
        <p:txBody>
          <a:bodyPr>
            <a:normAutofit/>
          </a:bodyPr>
          <a:lstStyle/>
          <a:p>
            <a:pPr marL="0" indent="0">
              <a:buNone/>
            </a:pPr>
            <a:r>
              <a:rPr lang="en-US" dirty="0" smtClean="0"/>
              <a:t>Benefits and Data as key player</a:t>
            </a:r>
          </a:p>
        </p:txBody>
      </p:sp>
      <p:pic>
        <p:nvPicPr>
          <p:cNvPr id="4" name="Picture 3"/>
          <p:cNvPicPr>
            <a:picLocks noChangeAspect="1"/>
          </p:cNvPicPr>
          <p:nvPr/>
        </p:nvPicPr>
        <p:blipFill>
          <a:blip r:embed="rId2"/>
          <a:stretch>
            <a:fillRect/>
          </a:stretch>
        </p:blipFill>
        <p:spPr>
          <a:xfrm>
            <a:off x="304800" y="19844"/>
            <a:ext cx="5715000" cy="4590256"/>
          </a:xfrm>
          <a:prstGeom prst="rect">
            <a:avLst/>
          </a:prstGeom>
        </p:spPr>
      </p:pic>
    </p:spTree>
    <p:extLst>
      <p:ext uri="{BB962C8B-B14F-4D97-AF65-F5344CB8AC3E}">
        <p14:creationId xmlns:p14="http://schemas.microsoft.com/office/powerpoint/2010/main" val="130858158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800" y="4838700"/>
            <a:ext cx="2209799" cy="838200"/>
          </a:xfrm>
        </p:spPr>
        <p:txBody>
          <a:bodyPr/>
          <a:lstStyle/>
          <a:p>
            <a:r>
              <a:rPr lang="en-US" dirty="0" smtClean="0">
                <a:solidFill>
                  <a:schemeClr val="tx1"/>
                </a:solidFill>
              </a:rPr>
              <a:t>Old way</a:t>
            </a:r>
            <a:endParaRPr lang="en-US" dirty="0">
              <a:solidFill>
                <a:schemeClr val="tx1"/>
              </a:solidFill>
            </a:endParaRPr>
          </a:p>
        </p:txBody>
      </p:sp>
      <p:pic>
        <p:nvPicPr>
          <p:cNvPr id="6" name="Picture 5" descr="old-way-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952500"/>
            <a:ext cx="6096000" cy="5943600"/>
          </a:xfrm>
          <a:prstGeom prst="rect">
            <a:avLst/>
          </a:prstGeom>
        </p:spPr>
      </p:pic>
    </p:spTree>
    <p:extLst>
      <p:ext uri="{BB962C8B-B14F-4D97-AF65-F5344CB8AC3E}">
        <p14:creationId xmlns:p14="http://schemas.microsoft.com/office/powerpoint/2010/main" val="103835518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90500"/>
            <a:ext cx="6934200" cy="533400"/>
          </a:xfrm>
        </p:spPr>
        <p:txBody>
          <a:bodyPr>
            <a:noAutofit/>
          </a:bodyPr>
          <a:lstStyle/>
          <a:p>
            <a:pPr algn="ctr">
              <a:buNone/>
            </a:pPr>
            <a:r>
              <a:rPr lang="en-US" sz="3200" u="sng" dirty="0" smtClean="0">
                <a:solidFill>
                  <a:schemeClr val="accent1"/>
                </a:solidFill>
                <a:latin typeface="Times New Roman" pitchFamily="18" charset="0"/>
                <a:cs typeface="Times New Roman" pitchFamily="18" charset="0"/>
              </a:rPr>
              <a:t>Objectives</a:t>
            </a:r>
          </a:p>
          <a:p>
            <a:pPr algn="ctr">
              <a:buNone/>
            </a:pPr>
            <a:endParaRPr lang="en-US" sz="2500" dirty="0">
              <a:latin typeface="Times New Roman" pitchFamily="18" charset="0"/>
              <a:cs typeface="Times New Roman" pitchFamily="18" charset="0"/>
            </a:endParaRPr>
          </a:p>
        </p:txBody>
      </p:sp>
      <p:sp>
        <p:nvSpPr>
          <p:cNvPr id="12" name="Content Placeholder 2"/>
          <p:cNvSpPr txBox="1">
            <a:spLocks/>
          </p:cNvSpPr>
          <p:nvPr/>
        </p:nvSpPr>
        <p:spPr>
          <a:xfrm>
            <a:off x="2438400" y="5143500"/>
            <a:ext cx="4114800" cy="457200"/>
          </a:xfrm>
          <a:prstGeom prst="rect">
            <a:avLst/>
          </a:prstGeom>
        </p:spPr>
        <p:txBody>
          <a:bodyPr vert="horz" lIns="91440" tIns="45720" rIns="91440" bIns="45720" rtlCol="0">
            <a:noAutofit/>
          </a:bodyPr>
          <a:lstStyle/>
          <a:p>
            <a:pPr marL="1588" indent="-1588" defTabSz="457200">
              <a:spcBef>
                <a:spcPts val="1000"/>
              </a:spcBef>
              <a:buClr>
                <a:schemeClr val="accent1"/>
              </a:buClr>
              <a:buSzPct val="80000"/>
            </a:pPr>
            <a:r>
              <a:rPr lang="en-US" b="1" dirty="0" smtClean="0">
                <a:latin typeface="Times New Roman" pitchFamily="18" charset="0"/>
                <a:cs typeface="Times New Roman" pitchFamily="18" charset="0"/>
              </a:rPr>
              <a:t>Student Lifecycle Management </a:t>
            </a:r>
            <a:endParaRPr lang="en-US"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endParaRPr lang="en-US" b="1" dirty="0" smtClean="0">
              <a:latin typeface="Times New Roman" pitchFamily="18" charset="0"/>
              <a:cs typeface="Times New Roman" pitchFamily="18" charset="0"/>
            </a:endParaRPr>
          </a:p>
          <a:p>
            <a:r>
              <a:rPr lang="en-US" dirty="0" smtClean="0"/>
              <a:t/>
            </a:r>
            <a:br>
              <a:rPr lang="en-US" dirty="0" smtClean="0"/>
            </a:br>
            <a:endParaRPr lang="en-US" dirty="0" smtClean="0">
              <a:latin typeface="Times New Roman" pitchFamily="18" charset="0"/>
              <a:cs typeface="Times New Roman" pitchFamily="18" charset="0"/>
            </a:endParaRPr>
          </a:p>
          <a:p>
            <a:pPr marL="342900" marR="0" lvl="0" indent="-342900"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endParaRPr kumimoji="0" lang="en-US" b="0" i="0" u="none" strike="noStrike" kern="1200" cap="none" spc="0" normalizeH="0" baseline="0" noProof="0" dirty="0">
              <a:ln>
                <a:noFill/>
              </a:ln>
              <a:solidFill>
                <a:schemeClr val="tx1">
                  <a:lumMod val="75000"/>
                  <a:lumOff val="25000"/>
                </a:schemeClr>
              </a:solidFill>
              <a:effectLst/>
              <a:uLnTx/>
              <a:uFillTx/>
              <a:latin typeface="Times New Roman" pitchFamily="18" charset="0"/>
              <a:cs typeface="Times New Roman" pitchFamily="18" charset="0"/>
            </a:endParaRPr>
          </a:p>
        </p:txBody>
      </p:sp>
      <p:pic>
        <p:nvPicPr>
          <p:cNvPr id="2" name="Picture 1"/>
          <p:cNvPicPr>
            <a:picLocks noChangeAspect="1"/>
          </p:cNvPicPr>
          <p:nvPr/>
        </p:nvPicPr>
        <p:blipFill>
          <a:blip r:embed="rId2"/>
          <a:stretch>
            <a:fillRect/>
          </a:stretch>
        </p:blipFill>
        <p:spPr>
          <a:xfrm>
            <a:off x="1271706" y="952500"/>
            <a:ext cx="5433894" cy="37719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62200" y="5143500"/>
            <a:ext cx="3276600" cy="457200"/>
          </a:xfrm>
        </p:spPr>
        <p:txBody>
          <a:bodyPr/>
          <a:lstStyle/>
          <a:p>
            <a:r>
              <a:rPr lang="en-US" dirty="0" smtClean="0"/>
              <a:t>Email and SMS integration</a:t>
            </a:r>
            <a:endParaRPr lang="en-US" dirty="0"/>
          </a:p>
        </p:txBody>
      </p:sp>
      <p:pic>
        <p:nvPicPr>
          <p:cNvPr id="4" name="Picture 3" descr="Screen Shot 2018-09-29 at 10.05.2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90500"/>
            <a:ext cx="5181600" cy="4833842"/>
          </a:xfrm>
          <a:prstGeom prst="rect">
            <a:avLst/>
          </a:prstGeom>
        </p:spPr>
      </p:pic>
    </p:spTree>
    <p:extLst>
      <p:ext uri="{BB962C8B-B14F-4D97-AF65-F5344CB8AC3E}">
        <p14:creationId xmlns:p14="http://schemas.microsoft.com/office/powerpoint/2010/main" val="198646059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5067300"/>
            <a:ext cx="5029200" cy="1057008"/>
          </a:xfrm>
        </p:spPr>
        <p:txBody>
          <a:bodyPr/>
          <a:lstStyle/>
          <a:p>
            <a:r>
              <a:rPr lang="en-US" dirty="0" smtClean="0"/>
              <a:t>Dashboards, Reports and Analytics</a:t>
            </a:r>
            <a:endParaRPr lang="en-US" dirty="0"/>
          </a:p>
        </p:txBody>
      </p:sp>
      <p:pic>
        <p:nvPicPr>
          <p:cNvPr id="4" name="Picture 3"/>
          <p:cNvPicPr>
            <a:picLocks noChangeAspect="1"/>
          </p:cNvPicPr>
          <p:nvPr/>
        </p:nvPicPr>
        <p:blipFill>
          <a:blip r:embed="rId2"/>
          <a:stretch>
            <a:fillRect/>
          </a:stretch>
        </p:blipFill>
        <p:spPr>
          <a:xfrm>
            <a:off x="304800" y="342900"/>
            <a:ext cx="6737684" cy="4267200"/>
          </a:xfrm>
          <a:prstGeom prst="rect">
            <a:avLst/>
          </a:prstGeom>
        </p:spPr>
      </p:pic>
    </p:spTree>
    <p:extLst>
      <p:ext uri="{BB962C8B-B14F-4D97-AF65-F5344CB8AC3E}">
        <p14:creationId xmlns:p14="http://schemas.microsoft.com/office/powerpoint/2010/main" val="85879241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0" y="4838700"/>
            <a:ext cx="4191000" cy="762000"/>
          </a:xfrm>
        </p:spPr>
        <p:txBody>
          <a:bodyPr/>
          <a:lstStyle/>
          <a:p>
            <a:r>
              <a:rPr lang="en-US" dirty="0" smtClean="0"/>
              <a:t>Backup and Security of data</a:t>
            </a:r>
            <a:endParaRPr lang="en-US" dirty="0"/>
          </a:p>
        </p:txBody>
      </p:sp>
      <p:pic>
        <p:nvPicPr>
          <p:cNvPr id="6" name="Picture 5"/>
          <p:cNvPicPr>
            <a:picLocks noChangeAspect="1"/>
          </p:cNvPicPr>
          <p:nvPr/>
        </p:nvPicPr>
        <p:blipFill>
          <a:blip r:embed="rId2"/>
          <a:stretch>
            <a:fillRect/>
          </a:stretch>
        </p:blipFill>
        <p:spPr>
          <a:xfrm>
            <a:off x="1447800" y="190500"/>
            <a:ext cx="4294613" cy="4294613"/>
          </a:xfrm>
          <a:prstGeom prst="rect">
            <a:avLst/>
          </a:prstGeom>
        </p:spPr>
      </p:pic>
    </p:spTree>
    <p:extLst>
      <p:ext uri="{BB962C8B-B14F-4D97-AF65-F5344CB8AC3E}">
        <p14:creationId xmlns:p14="http://schemas.microsoft.com/office/powerpoint/2010/main" val="169168159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23900"/>
            <a:ext cx="6781800" cy="4572000"/>
          </a:xfrm>
        </p:spPr>
        <p:txBody>
          <a:bodyPr>
            <a:noAutofit/>
          </a:bodyPr>
          <a:lstStyle/>
          <a:p>
            <a:r>
              <a:rPr lang="en-US" sz="2000" dirty="0" smtClean="0">
                <a:latin typeface="Times New Roman" pitchFamily="18" charset="0"/>
                <a:cs typeface="Times New Roman" pitchFamily="18" charset="0"/>
              </a:rPr>
              <a:t>The purpose of developing the Academic management system of any organization is that to make easy to management to store a large number of data/reports into the computer.</a:t>
            </a:r>
          </a:p>
          <a:p>
            <a:r>
              <a:rPr lang="en-US" sz="2000" dirty="0" smtClean="0">
                <a:latin typeface="Times New Roman" pitchFamily="18" charset="0"/>
                <a:cs typeface="Times New Roman" pitchFamily="18" charset="0"/>
              </a:rPr>
              <a:t>It is difficult for any management to store the large number of data manually or in papers.</a:t>
            </a:r>
          </a:p>
          <a:p>
            <a:r>
              <a:rPr lang="en-US" sz="2000" dirty="0" smtClean="0">
                <a:latin typeface="Times New Roman" pitchFamily="18" charset="0"/>
                <a:cs typeface="Times New Roman" pitchFamily="18" charset="0"/>
              </a:rPr>
              <a:t>In that case when any user wants to take information it is very difficult for management to provide information immediately. It is very time consuming process. But by using computer it takes only few minutes/seconds.</a:t>
            </a:r>
          </a:p>
          <a:p>
            <a:r>
              <a:rPr lang="en-US" sz="2000" dirty="0" smtClean="0">
                <a:latin typeface="Times New Roman" pitchFamily="18" charset="0"/>
                <a:cs typeface="Times New Roman" pitchFamily="18" charset="0"/>
              </a:rPr>
              <a:t>SMS is intended to help the any institute that wants to store their students and management records into the computer.</a:t>
            </a:r>
            <a:endParaRPr lang="en-US" sz="2000" dirty="0">
              <a:latin typeface="Times New Roman" pitchFamily="18" charset="0"/>
              <a:cs typeface="Times New Roman" pitchFamily="18" charset="0"/>
            </a:endParaRPr>
          </a:p>
        </p:txBody>
      </p:sp>
      <p:sp>
        <p:nvSpPr>
          <p:cNvPr id="5" name="Content Placeholder 2"/>
          <p:cNvSpPr txBox="1">
            <a:spLocks/>
          </p:cNvSpPr>
          <p:nvPr/>
        </p:nvSpPr>
        <p:spPr>
          <a:xfrm>
            <a:off x="152400" y="114300"/>
            <a:ext cx="6934200" cy="533400"/>
          </a:xfrm>
          <a:prstGeom prst="rect">
            <a:avLst/>
          </a:prstGeom>
        </p:spPr>
        <p:txBody>
          <a:bodyPr vert="horz" lIns="91440" tIns="45720" rIns="91440" bIns="45720" rtlCol="0">
            <a:noAutofit/>
          </a:bodyPr>
          <a:lstStyle/>
          <a:p>
            <a:pPr marL="342900" marR="0" lvl="0" indent="-342900" algn="ctr"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r>
              <a:rPr kumimoji="0" lang="en-US" sz="3200" b="0" i="0" u="sng" strike="noStrike" kern="1200" cap="none" spc="0" normalizeH="0" baseline="0" noProof="0" dirty="0" smtClean="0">
                <a:ln>
                  <a:noFill/>
                </a:ln>
                <a:solidFill>
                  <a:schemeClr val="accent1"/>
                </a:solidFill>
                <a:effectLst/>
                <a:uLnTx/>
                <a:uFillTx/>
                <a:latin typeface="Times New Roman" pitchFamily="18" charset="0"/>
                <a:ea typeface="+mn-ea"/>
                <a:cs typeface="Times New Roman" pitchFamily="18" charset="0"/>
              </a:rPr>
              <a:t>Project goal and</a:t>
            </a:r>
            <a:r>
              <a:rPr kumimoji="0" lang="en-US" sz="3200" b="0" i="0" u="sng" strike="noStrike" kern="1200" cap="none" spc="0" normalizeH="0" noProof="0" dirty="0" smtClean="0">
                <a:ln>
                  <a:noFill/>
                </a:ln>
                <a:solidFill>
                  <a:schemeClr val="accent1"/>
                </a:solidFill>
                <a:effectLst/>
                <a:uLnTx/>
                <a:uFillTx/>
                <a:latin typeface="Times New Roman" pitchFamily="18" charset="0"/>
                <a:ea typeface="+mn-ea"/>
                <a:cs typeface="Times New Roman" pitchFamily="18" charset="0"/>
              </a:rPr>
              <a:t> purpose</a:t>
            </a:r>
            <a:endParaRPr kumimoji="0" lang="en-US" sz="3200" b="0" i="0" u="sng" strike="noStrike" kern="1200" cap="none" spc="0" normalizeH="0" baseline="0" noProof="0" dirty="0" smtClean="0">
              <a:ln>
                <a:noFill/>
              </a:ln>
              <a:solidFill>
                <a:schemeClr val="accent1"/>
              </a:solidFill>
              <a:effectLst/>
              <a:uLnTx/>
              <a:uFillTx/>
              <a:latin typeface="Times New Roman" pitchFamily="18" charset="0"/>
              <a:ea typeface="+mn-ea"/>
              <a:cs typeface="Times New Roman" pitchFamily="18" charset="0"/>
            </a:endParaRPr>
          </a:p>
          <a:p>
            <a:pPr marL="342900" marR="0" lvl="0" indent="-342900" algn="ctr"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endParaRPr kumimoji="0" lang="en-US" sz="2500" b="0" i="0" u="none" strike="noStrike" kern="1200" cap="none" spc="0" normalizeH="0" baseline="0" noProof="0" dirty="0">
              <a:ln>
                <a:noFill/>
              </a:ln>
              <a:solidFill>
                <a:schemeClr val="tx1">
                  <a:lumMod val="75000"/>
                  <a:lumOff val="25000"/>
                </a:schemeClr>
              </a:solidFill>
              <a:effectLst/>
              <a:uLnTx/>
              <a:uFillTx/>
              <a:latin typeface="Times New Roman" pitchFamily="18" charset="0"/>
              <a:ea typeface="+mn-ea"/>
              <a:cs typeface="Times New Roman" pitchFamily="18" charset="0"/>
            </a:endParaRP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hool-management-syste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53723"/>
            <a:ext cx="9144000" cy="4637377"/>
          </a:xfrm>
          <a:prstGeom prst="rect">
            <a:avLst/>
          </a:prstGeom>
        </p:spPr>
      </p:pic>
    </p:spTree>
    <p:extLst>
      <p:ext uri="{BB962C8B-B14F-4D97-AF65-F5344CB8AC3E}">
        <p14:creationId xmlns:p14="http://schemas.microsoft.com/office/powerpoint/2010/main" val="304066143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647700"/>
            <a:ext cx="6781800" cy="4800600"/>
          </a:xfrm>
        </p:spPr>
        <p:txBody>
          <a:bodyPr>
            <a:normAutofit/>
          </a:bodyPr>
          <a:lstStyle/>
          <a:p>
            <a:r>
              <a:rPr lang="en-US" sz="2000" dirty="0" smtClean="0">
                <a:solidFill>
                  <a:schemeClr val="tx2"/>
                </a:solidFill>
                <a:latin typeface="Times New Roman" pitchFamily="18" charset="0"/>
                <a:cs typeface="Times New Roman" pitchFamily="18" charset="0"/>
              </a:rPr>
              <a:t>Following are some of the major benefits of academic management application various entities in an educational institution.</a:t>
            </a:r>
          </a:p>
          <a:p>
            <a:r>
              <a:rPr lang="en-US" sz="2000" dirty="0" smtClean="0">
                <a:solidFill>
                  <a:schemeClr val="tx2"/>
                </a:solidFill>
                <a:latin typeface="Times New Roman" pitchFamily="18" charset="0"/>
                <a:cs typeface="Times New Roman" pitchFamily="18" charset="0"/>
              </a:rPr>
              <a:t>To Management</a:t>
            </a:r>
          </a:p>
          <a:p>
            <a:r>
              <a:rPr lang="en-US" sz="2000" dirty="0" smtClean="0">
                <a:solidFill>
                  <a:schemeClr val="tx2"/>
                </a:solidFill>
                <a:latin typeface="Times New Roman" pitchFamily="18" charset="0"/>
                <a:cs typeface="Times New Roman" pitchFamily="18" charset="0"/>
              </a:rPr>
              <a:t>To Administration	</a:t>
            </a:r>
          </a:p>
          <a:p>
            <a:r>
              <a:rPr lang="en-US" sz="2000" dirty="0" smtClean="0">
                <a:solidFill>
                  <a:schemeClr val="tx2"/>
                </a:solidFill>
                <a:latin typeface="Times New Roman" pitchFamily="18" charset="0"/>
                <a:cs typeface="Times New Roman" pitchFamily="18" charset="0"/>
              </a:rPr>
              <a:t>To Parents	</a:t>
            </a:r>
          </a:p>
          <a:p>
            <a:r>
              <a:rPr lang="en-US" sz="2000" dirty="0" smtClean="0">
                <a:solidFill>
                  <a:schemeClr val="tx2"/>
                </a:solidFill>
                <a:latin typeface="Times New Roman" pitchFamily="18" charset="0"/>
                <a:cs typeface="Times New Roman" pitchFamily="18" charset="0"/>
              </a:rPr>
              <a:t>To Teachers</a:t>
            </a:r>
          </a:p>
          <a:p>
            <a:r>
              <a:rPr lang="en-US" sz="2000" dirty="0" smtClean="0">
                <a:solidFill>
                  <a:schemeClr val="tx2"/>
                </a:solidFill>
                <a:latin typeface="Times New Roman" pitchFamily="18" charset="0"/>
                <a:cs typeface="Times New Roman" pitchFamily="18" charset="0"/>
              </a:rPr>
              <a:t>To Students</a:t>
            </a:r>
          </a:p>
          <a:p>
            <a:endParaRPr lang="en-US" sz="2000" dirty="0">
              <a:solidFill>
                <a:schemeClr val="tx2"/>
              </a:solidFill>
              <a:latin typeface="Times New Roman" pitchFamily="18" charset="0"/>
              <a:cs typeface="Times New Roman" pitchFamily="18" charset="0"/>
            </a:endParaRPr>
          </a:p>
        </p:txBody>
      </p:sp>
      <p:sp>
        <p:nvSpPr>
          <p:cNvPr id="4" name="Content Placeholder 2"/>
          <p:cNvSpPr txBox="1">
            <a:spLocks/>
          </p:cNvSpPr>
          <p:nvPr/>
        </p:nvSpPr>
        <p:spPr>
          <a:xfrm>
            <a:off x="0" y="0"/>
            <a:ext cx="6934200" cy="533400"/>
          </a:xfrm>
          <a:prstGeom prst="rect">
            <a:avLst/>
          </a:prstGeom>
        </p:spPr>
        <p:txBody>
          <a:bodyPr vert="horz" lIns="91440" tIns="45720" rIns="91440" bIns="45720" rtlCol="0">
            <a:noAutofit/>
          </a:bodyPr>
          <a:lstStyle/>
          <a:p>
            <a:pPr marL="342900" marR="0" lvl="0" indent="-342900" algn="ctr"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r>
              <a:rPr kumimoji="0" lang="en-US" sz="3200" b="0" i="0" u="sng" strike="noStrike" kern="1200" cap="none" spc="0" normalizeH="0" baseline="0" noProof="0" dirty="0" smtClean="0">
                <a:ln>
                  <a:noFill/>
                </a:ln>
                <a:solidFill>
                  <a:schemeClr val="accent1"/>
                </a:solidFill>
                <a:effectLst/>
                <a:uLnTx/>
                <a:uFillTx/>
                <a:latin typeface="Times New Roman" pitchFamily="18" charset="0"/>
                <a:ea typeface="+mn-ea"/>
                <a:cs typeface="Times New Roman" pitchFamily="18" charset="0"/>
              </a:rPr>
              <a:t>Advantages</a:t>
            </a:r>
            <a:r>
              <a:rPr kumimoji="0" lang="en-US" sz="3200" b="0" i="0" u="sng" strike="noStrike" kern="1200" cap="none" spc="0" normalizeH="0" noProof="0" dirty="0" smtClean="0">
                <a:ln>
                  <a:noFill/>
                </a:ln>
                <a:solidFill>
                  <a:schemeClr val="accent1"/>
                </a:solidFill>
                <a:effectLst/>
                <a:uLnTx/>
                <a:uFillTx/>
                <a:latin typeface="Times New Roman" pitchFamily="18" charset="0"/>
                <a:ea typeface="+mn-ea"/>
                <a:cs typeface="Times New Roman" pitchFamily="18" charset="0"/>
              </a:rPr>
              <a:t> of project</a:t>
            </a:r>
          </a:p>
          <a:p>
            <a:pPr marL="342900" marR="0" lvl="0" indent="-342900" algn="ctr"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endParaRPr kumimoji="0" lang="en-US" sz="3200" b="0" i="0" u="sng" strike="noStrike" kern="1200" cap="none" spc="0" normalizeH="0" baseline="0" noProof="0" dirty="0" smtClean="0">
              <a:ln>
                <a:noFill/>
              </a:ln>
              <a:solidFill>
                <a:schemeClr val="accent1"/>
              </a:solidFill>
              <a:effectLst/>
              <a:uLnTx/>
              <a:uFillTx/>
              <a:latin typeface="Times New Roman" pitchFamily="18" charset="0"/>
              <a:ea typeface="+mn-ea"/>
              <a:cs typeface="Times New Roman" pitchFamily="18" charset="0"/>
            </a:endParaRPr>
          </a:p>
          <a:p>
            <a:pPr marL="342900" marR="0" lvl="0" indent="-342900" algn="ctr"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endParaRPr kumimoji="0" lang="en-US" sz="2500" b="0" i="0" u="none" strike="noStrike" kern="1200" cap="none" spc="0" normalizeH="0" baseline="0" noProof="0" dirty="0">
              <a:ln>
                <a:noFill/>
              </a:ln>
              <a:solidFill>
                <a:schemeClr val="tx1">
                  <a:lumMod val="75000"/>
                  <a:lumOff val="25000"/>
                </a:schemeClr>
              </a:solidFill>
              <a:effectLst/>
              <a:uLnTx/>
              <a:uFillTx/>
              <a:latin typeface="Times New Roman" pitchFamily="18" charset="0"/>
              <a:ea typeface="+mn-ea"/>
              <a:cs typeface="Times New Roman" pitchFamily="18" charset="0"/>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1485900"/>
            <a:ext cx="5562600" cy="3378200"/>
          </a:xfrm>
        </p:spPr>
        <p:txBody>
          <a:bodyPr>
            <a:normAutofit/>
          </a:bodyPr>
          <a:lstStyle/>
          <a:p>
            <a:pPr algn="ctr"/>
            <a:r>
              <a:rPr lang="en-US" sz="2000" u="sng" dirty="0" smtClean="0">
                <a:solidFill>
                  <a:schemeClr val="tx1"/>
                </a:solidFill>
                <a:latin typeface="Times New Roman"/>
                <a:cs typeface="Times New Roman"/>
              </a:rPr>
              <a:t>Submitted by :</a:t>
            </a:r>
          </a:p>
          <a:p>
            <a:pPr algn="ctr"/>
            <a:endParaRPr lang="en-US" sz="2000" u="sng" dirty="0" smtClean="0">
              <a:solidFill>
                <a:schemeClr val="tx1"/>
              </a:solidFill>
              <a:latin typeface="Times New Roman"/>
              <a:cs typeface="Times New Roman"/>
            </a:endParaRPr>
          </a:p>
        </p:txBody>
      </p:sp>
      <p:sp>
        <p:nvSpPr>
          <p:cNvPr id="5" name="Title 4"/>
          <p:cNvSpPr>
            <a:spLocks noGrp="1"/>
          </p:cNvSpPr>
          <p:nvPr>
            <p:ph type="ctrTitle"/>
          </p:nvPr>
        </p:nvSpPr>
        <p:spPr>
          <a:xfrm>
            <a:off x="762000" y="495300"/>
            <a:ext cx="5825202" cy="508321"/>
          </a:xfrm>
        </p:spPr>
        <p:txBody>
          <a:bodyPr/>
          <a:lstStyle/>
          <a:p>
            <a:pPr algn="ctr"/>
            <a:r>
              <a:rPr lang="en-US" sz="3200" u="sng" dirty="0" smtClean="0">
                <a:latin typeface="Times New Roman"/>
                <a:cs typeface="Times New Roman"/>
              </a:rPr>
              <a:t>Project title : </a:t>
            </a:r>
            <a:r>
              <a:rPr lang="en-US" sz="3200" u="sng" dirty="0" err="1" smtClean="0">
                <a:latin typeface="Times New Roman"/>
                <a:cs typeface="Times New Roman"/>
              </a:rPr>
              <a:t>Eduwiz</a:t>
            </a:r>
            <a:endParaRPr lang="en-US" sz="3200" u="sng" dirty="0">
              <a:latin typeface="Times New Roman"/>
              <a:cs typeface="Times New Roman"/>
            </a:endParaRPr>
          </a:p>
        </p:txBody>
      </p:sp>
      <p:graphicFrame>
        <p:nvGraphicFramePr>
          <p:cNvPr id="6" name="Table 5"/>
          <p:cNvGraphicFramePr>
            <a:graphicFrameLocks noGrp="1"/>
          </p:cNvGraphicFramePr>
          <p:nvPr>
            <p:extLst>
              <p:ext uri="{D42A27DB-BD31-4B8C-83A1-F6EECF244321}">
                <p14:modId xmlns:p14="http://schemas.microsoft.com/office/powerpoint/2010/main" val="2216208638"/>
              </p:ext>
            </p:extLst>
          </p:nvPr>
        </p:nvGraphicFramePr>
        <p:xfrm>
          <a:off x="990600" y="2857500"/>
          <a:ext cx="6096000" cy="741680"/>
        </p:xfrm>
        <a:graphic>
          <a:graphicData uri="http://schemas.openxmlformats.org/drawingml/2006/table">
            <a:tbl>
              <a:tblPr firstRow="1" bandRow="1">
                <a:tableStyleId>{5202B0CA-FC54-4496-8BCA-5EF66A818D29}</a:tableStyleId>
              </a:tblPr>
              <a:tblGrid>
                <a:gridCol w="1295400"/>
                <a:gridCol w="2768600"/>
                <a:gridCol w="2032000"/>
              </a:tblGrid>
              <a:tr h="370840">
                <a:tc>
                  <a:txBody>
                    <a:bodyPr/>
                    <a:lstStyle/>
                    <a:p>
                      <a:r>
                        <a:rPr lang="en-US" dirty="0" err="1" smtClean="0">
                          <a:latin typeface="Times New Roman"/>
                          <a:cs typeface="Times New Roman"/>
                        </a:rPr>
                        <a:t>Sr</a:t>
                      </a:r>
                      <a:r>
                        <a:rPr lang="en-US" dirty="0" smtClean="0">
                          <a:latin typeface="Times New Roman"/>
                          <a:cs typeface="Times New Roman"/>
                        </a:rPr>
                        <a:t> no.</a:t>
                      </a: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dirty="0" smtClean="0">
                          <a:latin typeface="Times New Roman"/>
                          <a:cs typeface="Times New Roman"/>
                        </a:rPr>
                        <a:t>Name</a:t>
                      </a: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dirty="0" smtClean="0">
                          <a:latin typeface="Times New Roman"/>
                          <a:cs typeface="Times New Roman"/>
                        </a:rPr>
                        <a:t>Enrollment no.</a:t>
                      </a: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75000"/>
                      </a:schemeClr>
                    </a:solidFill>
                  </a:tcPr>
                </a:tc>
              </a:tr>
              <a:tr h="370840">
                <a:tc>
                  <a:txBody>
                    <a:bodyPr/>
                    <a:lstStyle/>
                    <a:p>
                      <a:r>
                        <a:rPr lang="en-US" dirty="0" smtClean="0">
                          <a:latin typeface="Times New Roman"/>
                          <a:cs typeface="Times New Roman"/>
                        </a:rPr>
                        <a:t>1</a:t>
                      </a: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r>
                        <a:rPr lang="en-US" dirty="0" smtClean="0">
                          <a:latin typeface="Times New Roman"/>
                          <a:cs typeface="Times New Roman"/>
                        </a:rPr>
                        <a:t>Vrushank </a:t>
                      </a:r>
                      <a:r>
                        <a:rPr lang="en-US" dirty="0" err="1" smtClean="0">
                          <a:latin typeface="Times New Roman"/>
                          <a:cs typeface="Times New Roman"/>
                        </a:rPr>
                        <a:t>patel</a:t>
                      </a: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r>
                        <a:rPr lang="en-US" dirty="0" smtClean="0">
                          <a:latin typeface="Times New Roman"/>
                          <a:cs typeface="Times New Roman"/>
                        </a:rPr>
                        <a:t>151280116042</a:t>
                      </a: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92262668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0" y="0"/>
            <a:ext cx="6934200" cy="533400"/>
          </a:xfrm>
          <a:prstGeom prst="rect">
            <a:avLst/>
          </a:prstGeom>
        </p:spPr>
        <p:txBody>
          <a:bodyPr vert="horz" lIns="91440" tIns="45720" rIns="91440" bIns="45720" rtlCol="0">
            <a:noAutofit/>
          </a:bodyPr>
          <a:lstStyle/>
          <a:p>
            <a:pPr marL="342900" marR="0" lvl="0" indent="-342900" algn="ctr"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r>
              <a:rPr kumimoji="0" lang="en-US" sz="3200" b="0" i="0" u="sng" strike="noStrike" kern="1200" cap="none" spc="0" normalizeH="0" baseline="0" noProof="0" dirty="0" smtClean="0">
                <a:ln>
                  <a:noFill/>
                </a:ln>
                <a:solidFill>
                  <a:schemeClr val="accent1"/>
                </a:solidFill>
                <a:effectLst/>
                <a:uLnTx/>
                <a:uFillTx/>
                <a:latin typeface="Times New Roman" pitchFamily="18" charset="0"/>
                <a:ea typeface="+mn-ea"/>
                <a:cs typeface="Times New Roman" pitchFamily="18" charset="0"/>
              </a:rPr>
              <a:t>How it will work?</a:t>
            </a:r>
          </a:p>
          <a:p>
            <a:pPr marL="342900" marR="0" lvl="0" indent="-342900" algn="ctr"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endParaRPr kumimoji="0" lang="en-US" sz="2500" b="0" i="0" u="none" strike="noStrike" kern="1200" cap="none" spc="0" normalizeH="0" baseline="0" noProof="0" dirty="0">
              <a:ln>
                <a:noFill/>
              </a:ln>
              <a:solidFill>
                <a:schemeClr val="tx1">
                  <a:lumMod val="75000"/>
                  <a:lumOff val="25000"/>
                </a:schemeClr>
              </a:solidFill>
              <a:effectLst/>
              <a:uLnTx/>
              <a:uFillTx/>
              <a:latin typeface="Times New Roman" pitchFamily="18" charset="0"/>
              <a:ea typeface="+mn-ea"/>
              <a:cs typeface="Times New Roman" pitchFamily="18" charset="0"/>
            </a:endParaRPr>
          </a:p>
        </p:txBody>
      </p:sp>
      <p:pic>
        <p:nvPicPr>
          <p:cNvPr id="2051" name="Picture 3" descr="D:\Study\Final year project\Presentations\school-should-have-school-managemnt-software.jpg"/>
          <p:cNvPicPr>
            <a:picLocks noChangeAspect="1" noChangeArrowheads="1"/>
          </p:cNvPicPr>
          <p:nvPr/>
        </p:nvPicPr>
        <p:blipFill>
          <a:blip r:embed="rId2"/>
          <a:srcRect/>
          <a:stretch>
            <a:fillRect/>
          </a:stretch>
        </p:blipFill>
        <p:spPr bwMode="auto">
          <a:xfrm>
            <a:off x="457200" y="800100"/>
            <a:ext cx="6597714" cy="4038600"/>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0" y="0"/>
            <a:ext cx="6934200" cy="533400"/>
          </a:xfrm>
          <a:prstGeom prst="rect">
            <a:avLst/>
          </a:prstGeom>
        </p:spPr>
        <p:txBody>
          <a:bodyPr vert="horz" lIns="91440" tIns="45720" rIns="91440" bIns="45720" rtlCol="0">
            <a:noAutofit/>
          </a:bodyPr>
          <a:lstStyle/>
          <a:p>
            <a:pPr marL="342900" marR="0" lvl="0" indent="-342900" algn="ctr"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r>
              <a:rPr kumimoji="0" lang="en-US" sz="3200" b="0" i="0" u="sng" strike="noStrike" kern="1200" cap="none" spc="0" normalizeH="0" baseline="0" noProof="0" dirty="0" smtClean="0">
                <a:ln>
                  <a:noFill/>
                </a:ln>
                <a:solidFill>
                  <a:schemeClr val="accent1"/>
                </a:solidFill>
                <a:effectLst/>
                <a:uLnTx/>
                <a:uFillTx/>
                <a:latin typeface="Times New Roman" pitchFamily="18" charset="0"/>
                <a:ea typeface="+mn-ea"/>
                <a:cs typeface="Times New Roman" pitchFamily="18" charset="0"/>
              </a:rPr>
              <a:t>What it will contain?</a:t>
            </a:r>
          </a:p>
          <a:p>
            <a:pPr marL="342900" marR="0" lvl="0" indent="-342900" algn="ctr"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endParaRPr kumimoji="0" lang="en-US" sz="2500" b="0" i="0" u="none" strike="noStrike" kern="1200" cap="none" spc="0" normalizeH="0" baseline="0" noProof="0" dirty="0">
              <a:ln>
                <a:noFill/>
              </a:ln>
              <a:solidFill>
                <a:schemeClr val="tx1">
                  <a:lumMod val="75000"/>
                  <a:lumOff val="25000"/>
                </a:schemeClr>
              </a:solidFill>
              <a:effectLst/>
              <a:uLnTx/>
              <a:uFillTx/>
              <a:latin typeface="Times New Roman" pitchFamily="18" charset="0"/>
              <a:ea typeface="+mn-ea"/>
              <a:cs typeface="Times New Roman" pitchFamily="18" charset="0"/>
            </a:endParaRPr>
          </a:p>
        </p:txBody>
      </p:sp>
      <p:pic>
        <p:nvPicPr>
          <p:cNvPr id="3074" name="Picture 2" descr="D:\Study\Final year project\Presentations\SchoolManagementSystem.jpg"/>
          <p:cNvPicPr>
            <a:picLocks noChangeAspect="1" noChangeArrowheads="1"/>
          </p:cNvPicPr>
          <p:nvPr/>
        </p:nvPicPr>
        <p:blipFill>
          <a:blip r:embed="rId2"/>
          <a:srcRect/>
          <a:stretch>
            <a:fillRect/>
          </a:stretch>
        </p:blipFill>
        <p:spPr bwMode="auto">
          <a:xfrm>
            <a:off x="685800" y="1028700"/>
            <a:ext cx="5562600" cy="4442354"/>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0" y="0"/>
            <a:ext cx="6934200" cy="533400"/>
          </a:xfrm>
          <a:prstGeom prst="rect">
            <a:avLst/>
          </a:prstGeom>
        </p:spPr>
        <p:txBody>
          <a:bodyPr vert="horz" lIns="91440" tIns="45720" rIns="91440" bIns="45720" rtlCol="0">
            <a:noAutofit/>
          </a:bodyPr>
          <a:lstStyle/>
          <a:p>
            <a:pPr marL="342900" marR="0" lvl="0" indent="-342900" algn="ctr"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r>
              <a:rPr kumimoji="0" lang="en-US" sz="3200" b="0" i="0" u="sng" strike="noStrike" kern="1200" cap="none" spc="0" normalizeH="0" baseline="0" noProof="0" dirty="0" smtClean="0">
                <a:ln>
                  <a:noFill/>
                </a:ln>
                <a:solidFill>
                  <a:schemeClr val="accent1"/>
                </a:solidFill>
                <a:effectLst/>
                <a:uLnTx/>
                <a:uFillTx/>
                <a:latin typeface="Times New Roman" pitchFamily="18" charset="0"/>
                <a:ea typeface="+mn-ea"/>
                <a:cs typeface="Times New Roman" pitchFamily="18" charset="0"/>
              </a:rPr>
              <a:t>Data flow diagram</a:t>
            </a:r>
          </a:p>
          <a:p>
            <a:pPr marL="342900" marR="0" lvl="0" indent="-342900" algn="ctr"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endParaRPr kumimoji="0" lang="en-US" sz="3200" b="0" i="0" u="sng" strike="noStrike" kern="1200" cap="none" spc="0" normalizeH="0" baseline="0" noProof="0" dirty="0" smtClean="0">
              <a:ln>
                <a:noFill/>
              </a:ln>
              <a:solidFill>
                <a:schemeClr val="accent1"/>
              </a:solidFill>
              <a:effectLst/>
              <a:uLnTx/>
              <a:uFillTx/>
              <a:latin typeface="Times New Roman" pitchFamily="18" charset="0"/>
              <a:ea typeface="+mn-ea"/>
              <a:cs typeface="Times New Roman" pitchFamily="18" charset="0"/>
            </a:endParaRPr>
          </a:p>
          <a:p>
            <a:pPr marL="342900" marR="0" lvl="0" indent="-342900" algn="ctr"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endParaRPr kumimoji="0" lang="en-US" sz="2500" b="0" i="0" u="none" strike="noStrike" kern="1200" cap="none" spc="0" normalizeH="0" baseline="0" noProof="0" dirty="0">
              <a:ln>
                <a:noFill/>
              </a:ln>
              <a:solidFill>
                <a:schemeClr val="tx1">
                  <a:lumMod val="75000"/>
                  <a:lumOff val="25000"/>
                </a:schemeClr>
              </a:solidFill>
              <a:effectLst/>
              <a:uLnTx/>
              <a:uFillTx/>
              <a:latin typeface="Times New Roman" pitchFamily="18" charset="0"/>
              <a:ea typeface="+mn-ea"/>
              <a:cs typeface="Times New Roman" pitchFamily="18" charset="0"/>
            </a:endParaRPr>
          </a:p>
        </p:txBody>
      </p:sp>
      <p:pic>
        <p:nvPicPr>
          <p:cNvPr id="5123" name="Picture 3" descr="D:\Study\Final year project\Presentations\school-management-system-12-638.jpg"/>
          <p:cNvPicPr>
            <a:picLocks noChangeAspect="1" noChangeArrowheads="1"/>
          </p:cNvPicPr>
          <p:nvPr/>
        </p:nvPicPr>
        <p:blipFill>
          <a:blip r:embed="rId2"/>
          <a:srcRect/>
          <a:stretch>
            <a:fillRect/>
          </a:stretch>
        </p:blipFill>
        <p:spPr bwMode="auto">
          <a:xfrm>
            <a:off x="609600" y="723900"/>
            <a:ext cx="5743576" cy="4505325"/>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0" y="0"/>
            <a:ext cx="6934200" cy="533400"/>
          </a:xfrm>
          <a:prstGeom prst="rect">
            <a:avLst/>
          </a:prstGeom>
        </p:spPr>
        <p:txBody>
          <a:bodyPr vert="horz" lIns="91440" tIns="45720" rIns="91440" bIns="45720" rtlCol="0">
            <a:noAutofit/>
          </a:bodyPr>
          <a:lstStyle/>
          <a:p>
            <a:pPr marL="342900" marR="0" lvl="0" indent="-342900" algn="ctr"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r>
              <a:rPr kumimoji="0" lang="en-US" sz="3200" b="0" i="0" u="sng" strike="noStrike" kern="1200" cap="none" spc="0" normalizeH="0" baseline="0" noProof="0" dirty="0" smtClean="0">
                <a:ln>
                  <a:noFill/>
                </a:ln>
                <a:solidFill>
                  <a:schemeClr val="accent1"/>
                </a:solidFill>
                <a:effectLst/>
                <a:uLnTx/>
                <a:uFillTx/>
                <a:latin typeface="Times New Roman" pitchFamily="18" charset="0"/>
                <a:ea typeface="+mn-ea"/>
                <a:cs typeface="Times New Roman" pitchFamily="18" charset="0"/>
              </a:rPr>
              <a:t>Data flow diagram</a:t>
            </a:r>
          </a:p>
          <a:p>
            <a:pPr marL="342900" marR="0" lvl="0" indent="-342900" algn="ctr"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endParaRPr kumimoji="0" lang="en-US" sz="3200" b="0" i="0" u="sng" strike="noStrike" kern="1200" cap="none" spc="0" normalizeH="0" baseline="0" noProof="0" dirty="0" smtClean="0">
              <a:ln>
                <a:noFill/>
              </a:ln>
              <a:solidFill>
                <a:schemeClr val="accent1"/>
              </a:solidFill>
              <a:effectLst/>
              <a:uLnTx/>
              <a:uFillTx/>
              <a:latin typeface="Times New Roman" pitchFamily="18" charset="0"/>
              <a:ea typeface="+mn-ea"/>
              <a:cs typeface="Times New Roman" pitchFamily="18" charset="0"/>
            </a:endParaRPr>
          </a:p>
          <a:p>
            <a:pPr marL="342900" marR="0" lvl="0" indent="-342900" algn="ctr"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endParaRPr kumimoji="0" lang="en-US" sz="2500" b="0" i="0" u="none" strike="noStrike" kern="1200" cap="none" spc="0" normalizeH="0" baseline="0" noProof="0" dirty="0">
              <a:ln>
                <a:noFill/>
              </a:ln>
              <a:solidFill>
                <a:schemeClr val="tx1">
                  <a:lumMod val="75000"/>
                  <a:lumOff val="25000"/>
                </a:schemeClr>
              </a:solidFill>
              <a:effectLst/>
              <a:uLnTx/>
              <a:uFillTx/>
              <a:latin typeface="Times New Roman" pitchFamily="18" charset="0"/>
              <a:ea typeface="+mn-ea"/>
              <a:cs typeface="Times New Roman" pitchFamily="18" charset="0"/>
            </a:endParaRPr>
          </a:p>
        </p:txBody>
      </p:sp>
      <p:pic>
        <p:nvPicPr>
          <p:cNvPr id="7171" name="Picture 3" descr="D:\Study\Final year project\Presentations\school-management-system-15-638.jpg"/>
          <p:cNvPicPr>
            <a:picLocks noChangeAspect="1" noChangeArrowheads="1"/>
          </p:cNvPicPr>
          <p:nvPr/>
        </p:nvPicPr>
        <p:blipFill>
          <a:blip r:embed="rId2"/>
          <a:srcRect/>
          <a:stretch>
            <a:fillRect/>
          </a:stretch>
        </p:blipFill>
        <p:spPr bwMode="auto">
          <a:xfrm>
            <a:off x="762000" y="800100"/>
            <a:ext cx="5753101" cy="4562475"/>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647700"/>
            <a:ext cx="6781800" cy="4800600"/>
          </a:xfrm>
        </p:spPr>
        <p:txBody>
          <a:bodyPr>
            <a:normAutofit lnSpcReduction="10000"/>
          </a:bodyPr>
          <a:lstStyle/>
          <a:p>
            <a:r>
              <a:rPr lang="en-US" sz="2000" dirty="0" smtClean="0">
                <a:latin typeface="Times New Roman" pitchFamily="18" charset="0"/>
                <a:cs typeface="Times New Roman" pitchFamily="18" charset="0"/>
              </a:rPr>
              <a:t>Single software to manage all School-related information from anywhere in the School</a:t>
            </a:r>
          </a:p>
          <a:p>
            <a:r>
              <a:rPr lang="en-US" sz="2000" dirty="0" smtClean="0">
                <a:latin typeface="Times New Roman" pitchFamily="18" charset="0"/>
                <a:cs typeface="Times New Roman" pitchFamily="18" charset="0"/>
              </a:rPr>
              <a:t>Easy to use school software/college software</a:t>
            </a:r>
          </a:p>
          <a:p>
            <a:r>
              <a:rPr lang="en-US" sz="2000" dirty="0" smtClean="0">
                <a:latin typeface="Times New Roman" pitchFamily="18" charset="0"/>
                <a:cs typeface="Times New Roman" pitchFamily="18" charset="0"/>
              </a:rPr>
              <a:t>Reliable and secure software</a:t>
            </a:r>
          </a:p>
          <a:p>
            <a:r>
              <a:rPr lang="en-US" sz="2000" dirty="0" smtClean="0">
                <a:latin typeface="Times New Roman" pitchFamily="18" charset="0"/>
                <a:cs typeface="Times New Roman" pitchFamily="18" charset="0"/>
              </a:rPr>
              <a:t>Low Cost of Ownership</a:t>
            </a:r>
          </a:p>
          <a:p>
            <a:r>
              <a:rPr lang="en-US" sz="2000" dirty="0" smtClean="0">
                <a:latin typeface="Times New Roman" pitchFamily="18" charset="0"/>
                <a:cs typeface="Times New Roman" pitchFamily="18" charset="0"/>
              </a:rPr>
              <a:t>Complete Automation of operations</a:t>
            </a:r>
          </a:p>
          <a:p>
            <a:r>
              <a:rPr lang="en-US" sz="2000" dirty="0" smtClean="0">
                <a:latin typeface="Times New Roman" pitchFamily="18" charset="0"/>
                <a:cs typeface="Times New Roman" pitchFamily="18" charset="0"/>
              </a:rPr>
              <a:t>More Time to focus on Strategic Tasks</a:t>
            </a:r>
          </a:p>
          <a:p>
            <a:r>
              <a:rPr lang="en-US" sz="2000" dirty="0" smtClean="0">
                <a:latin typeface="Times New Roman" pitchFamily="18" charset="0"/>
                <a:cs typeface="Times New Roman" pitchFamily="18" charset="0"/>
              </a:rPr>
              <a:t>Better informed decision making for management</a:t>
            </a:r>
          </a:p>
          <a:p>
            <a:r>
              <a:rPr lang="en-US" sz="2000" dirty="0" smtClean="0">
                <a:latin typeface="Times New Roman" pitchFamily="18" charset="0"/>
                <a:cs typeface="Times New Roman" pitchFamily="18" charset="0"/>
              </a:rPr>
              <a:t>Multiple Campus Management</a:t>
            </a:r>
          </a:p>
          <a:p>
            <a:r>
              <a:rPr lang="en-US" sz="2000" dirty="0" smtClean="0">
                <a:latin typeface="Times New Roman" pitchFamily="18" charset="0"/>
                <a:cs typeface="Times New Roman" pitchFamily="18" charset="0"/>
              </a:rPr>
              <a:t>One-Time Cost to purchase the software</a:t>
            </a:r>
          </a:p>
          <a:p>
            <a:r>
              <a:rPr lang="en-US" sz="2000" dirty="0" smtClean="0">
                <a:latin typeface="Times New Roman" pitchFamily="18" charset="0"/>
                <a:cs typeface="Times New Roman" pitchFamily="18" charset="0"/>
              </a:rPr>
              <a:t>Parents have access to all academic information about their wards through the internet</a:t>
            </a:r>
          </a:p>
          <a:p>
            <a:endParaRPr lang="en-US" sz="2000" dirty="0">
              <a:solidFill>
                <a:schemeClr val="tx2"/>
              </a:solidFill>
              <a:latin typeface="Times New Roman" pitchFamily="18" charset="0"/>
              <a:cs typeface="Times New Roman" pitchFamily="18" charset="0"/>
            </a:endParaRPr>
          </a:p>
        </p:txBody>
      </p:sp>
      <p:sp>
        <p:nvSpPr>
          <p:cNvPr id="4" name="Content Placeholder 2"/>
          <p:cNvSpPr txBox="1">
            <a:spLocks/>
          </p:cNvSpPr>
          <p:nvPr/>
        </p:nvSpPr>
        <p:spPr>
          <a:xfrm>
            <a:off x="0" y="0"/>
            <a:ext cx="6934200" cy="533400"/>
          </a:xfrm>
          <a:prstGeom prst="rect">
            <a:avLst/>
          </a:prstGeom>
        </p:spPr>
        <p:txBody>
          <a:bodyPr vert="horz" lIns="91440" tIns="45720" rIns="91440" bIns="45720" rtlCol="0">
            <a:noAutofit/>
          </a:bodyPr>
          <a:lstStyle/>
          <a:p>
            <a:pPr marL="342900" marR="0" lvl="0" indent="-342900" algn="ctr"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r>
              <a:rPr kumimoji="0" lang="en-US" sz="3200" b="0" i="0" u="sng" strike="noStrike" kern="1200" cap="none" spc="0" normalizeH="0" baseline="0" noProof="0" dirty="0" smtClean="0">
                <a:ln>
                  <a:noFill/>
                </a:ln>
                <a:solidFill>
                  <a:schemeClr val="accent1"/>
                </a:solidFill>
                <a:effectLst/>
                <a:uLnTx/>
                <a:uFillTx/>
                <a:latin typeface="Times New Roman" pitchFamily="18" charset="0"/>
                <a:ea typeface="+mn-ea"/>
                <a:cs typeface="Times New Roman" pitchFamily="18" charset="0"/>
              </a:rPr>
              <a:t>General Benefits</a:t>
            </a:r>
            <a:endParaRPr kumimoji="0" lang="en-US" sz="3200" b="0" i="0" u="sng" strike="noStrike" kern="1200" cap="none" spc="0" normalizeH="0" noProof="0" dirty="0" smtClean="0">
              <a:ln>
                <a:noFill/>
              </a:ln>
              <a:solidFill>
                <a:schemeClr val="accent1"/>
              </a:solidFill>
              <a:effectLst/>
              <a:uLnTx/>
              <a:uFillTx/>
              <a:latin typeface="Times New Roman" pitchFamily="18" charset="0"/>
              <a:ea typeface="+mn-ea"/>
              <a:cs typeface="Times New Roman" pitchFamily="18" charset="0"/>
            </a:endParaRPr>
          </a:p>
          <a:p>
            <a:pPr marL="342900" marR="0" lvl="0" indent="-342900" algn="ctr"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endParaRPr kumimoji="0" lang="en-US" sz="3200" b="0" i="0" u="sng" strike="noStrike" kern="1200" cap="none" spc="0" normalizeH="0" baseline="0" noProof="0" dirty="0" smtClean="0">
              <a:ln>
                <a:noFill/>
              </a:ln>
              <a:solidFill>
                <a:schemeClr val="accent1"/>
              </a:solidFill>
              <a:effectLst/>
              <a:uLnTx/>
              <a:uFillTx/>
              <a:latin typeface="Times New Roman" pitchFamily="18" charset="0"/>
              <a:ea typeface="+mn-ea"/>
              <a:cs typeface="Times New Roman" pitchFamily="18" charset="0"/>
            </a:endParaRPr>
          </a:p>
          <a:p>
            <a:pPr marL="342900" marR="0" lvl="0" indent="-342900" algn="ctr"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endParaRPr kumimoji="0" lang="en-US" sz="2500" b="0" i="0" u="none" strike="noStrike" kern="1200" cap="none" spc="0" normalizeH="0" baseline="0" noProof="0" dirty="0">
              <a:ln>
                <a:noFill/>
              </a:ln>
              <a:solidFill>
                <a:schemeClr val="tx1">
                  <a:lumMod val="75000"/>
                  <a:lumOff val="25000"/>
                </a:schemeClr>
              </a:solidFill>
              <a:effectLst/>
              <a:uLnTx/>
              <a:uFillTx/>
              <a:latin typeface="Times New Roman" pitchFamily="18" charset="0"/>
              <a:ea typeface="+mn-ea"/>
              <a:cs typeface="Times New Roman" pitchFamily="18" charset="0"/>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14300"/>
            <a:ext cx="6447501" cy="1100667"/>
          </a:xfrm>
        </p:spPr>
        <p:txBody>
          <a:bodyPr>
            <a:normAutofit/>
          </a:bodyPr>
          <a:lstStyle/>
          <a:p>
            <a:pPr algn="ctr"/>
            <a:r>
              <a:rPr lang="en-US" sz="3200" dirty="0" smtClean="0">
                <a:latin typeface="Times New Roman" pitchFamily="18" charset="0"/>
                <a:cs typeface="Times New Roman" pitchFamily="18" charset="0"/>
              </a:rPr>
              <a:t>Requirements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228600" y="1333500"/>
            <a:ext cx="6705600" cy="4000500"/>
          </a:xfrm>
        </p:spPr>
        <p:txBody>
          <a:bodyPr>
            <a:normAutofit/>
          </a:bodyPr>
          <a:lstStyle/>
          <a:p>
            <a:pPr algn="just"/>
            <a:r>
              <a:rPr lang="en-US" sz="2000" dirty="0" smtClean="0">
                <a:latin typeface="Times New Roman" pitchFamily="18" charset="0"/>
                <a:cs typeface="Times New Roman" pitchFamily="18" charset="0"/>
              </a:rPr>
              <a:t>If we talk about the basic requirements to use this project after development, then it will basically a working PC which meets minimum requirements to use this project’s desktop application [if you’re going to use desktop application], and  a working internet connection to provide connectivity to application.</a:t>
            </a:r>
          </a:p>
          <a:p>
            <a:pPr algn="just"/>
            <a:r>
              <a:rPr lang="en-US" sz="2000" dirty="0" smtClean="0">
                <a:latin typeface="Times New Roman" pitchFamily="18" charset="0"/>
                <a:cs typeface="Times New Roman" pitchFamily="18" charset="0"/>
              </a:rPr>
              <a:t>You will also able to use web application.</a:t>
            </a:r>
            <a:endParaRPr lang="en-US" sz="2000" dirty="0">
              <a:latin typeface="Times New Roman" pitchFamily="18" charset="0"/>
              <a:cs typeface="Times New Roman" pitchFamily="18" charset="0"/>
            </a:endParaRP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381000" y="190500"/>
            <a:ext cx="4038600" cy="630942"/>
          </a:xfrm>
          <a:prstGeom prst="rect">
            <a:avLst/>
          </a:prstGeom>
        </p:spPr>
        <p:txBody>
          <a:bodyPr wrap="square">
            <a:spAutoFit/>
          </a:bodyPr>
          <a:lstStyle/>
          <a:p>
            <a:r>
              <a:rPr lang="en-US" sz="3500" dirty="0" smtClean="0">
                <a:ln w="10160">
                  <a:solidFill>
                    <a:schemeClr val="accent1"/>
                  </a:solidFill>
                  <a:prstDash val="solid"/>
                </a:ln>
                <a:solidFill>
                  <a:srgbClr val="FFFFFF"/>
                </a:solidFill>
                <a:effectLst>
                  <a:outerShdw blurRad="38100" dist="32000" dir="5400000" algn="tl">
                    <a:srgbClr val="000000">
                      <a:alpha val="30000"/>
                    </a:srgbClr>
                  </a:outerShdw>
                </a:effectLst>
              </a:rPr>
              <a:t>Project Screenshots</a:t>
            </a:r>
            <a:endParaRPr lang="en-US" sz="3500"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spTree>
    <p:extLst>
      <p:ext uri="{BB962C8B-B14F-4D97-AF65-F5344CB8AC3E}">
        <p14:creationId xmlns:p14="http://schemas.microsoft.com/office/powerpoint/2010/main" val="400688110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381000" y="4686300"/>
            <a:ext cx="8439964" cy="861774"/>
          </a:xfrm>
          <a:prstGeom prst="rect">
            <a:avLst/>
          </a:prstGeom>
          <a:noFill/>
        </p:spPr>
        <p:txBody>
          <a:bodyPr wrap="square" rtlCol="0">
            <a:spAutoFit/>
          </a:bodyPr>
          <a:lstStyle/>
          <a:p>
            <a:pPr algn="ctr"/>
            <a:r>
              <a:rPr lang="en-US" sz="2500" dirty="0" smtClean="0">
                <a:solidFill>
                  <a:schemeClr val="bg1"/>
                </a:solidFill>
                <a:latin typeface="Times New Roman"/>
                <a:cs typeface="Times New Roman"/>
              </a:rPr>
              <a:t>Administrator Signup form with </a:t>
            </a:r>
            <a:r>
              <a:rPr lang="en-US" sz="2500" dirty="0" err="1" smtClean="0">
                <a:solidFill>
                  <a:schemeClr val="bg1"/>
                </a:solidFill>
                <a:latin typeface="Times New Roman"/>
                <a:cs typeface="Times New Roman"/>
              </a:rPr>
              <a:t>django</a:t>
            </a:r>
            <a:r>
              <a:rPr lang="en-US" sz="2500" dirty="0" smtClean="0">
                <a:solidFill>
                  <a:schemeClr val="bg1"/>
                </a:solidFill>
                <a:latin typeface="Times New Roman"/>
                <a:cs typeface="Times New Roman"/>
              </a:rPr>
              <a:t> </a:t>
            </a:r>
            <a:r>
              <a:rPr lang="en-US" sz="2500" dirty="0" err="1" smtClean="0">
                <a:solidFill>
                  <a:schemeClr val="bg1"/>
                </a:solidFill>
                <a:latin typeface="Times New Roman"/>
                <a:cs typeface="Times New Roman"/>
              </a:rPr>
              <a:t>csrf</a:t>
            </a:r>
            <a:r>
              <a:rPr lang="en-US" sz="2500" dirty="0" smtClean="0">
                <a:solidFill>
                  <a:schemeClr val="bg1"/>
                </a:solidFill>
                <a:latin typeface="Times New Roman"/>
                <a:cs typeface="Times New Roman"/>
              </a:rPr>
              <a:t> security token to prevent attacks and exploits.</a:t>
            </a:r>
            <a:endParaRPr lang="en-US" sz="2500" dirty="0">
              <a:solidFill>
                <a:schemeClr val="bg1"/>
              </a:solidFill>
              <a:latin typeface="Times New Roman"/>
              <a:cs typeface="Times New Roman"/>
            </a:endParaRPr>
          </a:p>
        </p:txBody>
      </p:sp>
    </p:spTree>
    <p:extLst>
      <p:ext uri="{BB962C8B-B14F-4D97-AF65-F5344CB8AC3E}">
        <p14:creationId xmlns:p14="http://schemas.microsoft.com/office/powerpoint/2010/main" val="419265217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533400" y="4838700"/>
            <a:ext cx="8153400" cy="523220"/>
          </a:xfrm>
          <a:prstGeom prst="rect">
            <a:avLst/>
          </a:prstGeom>
          <a:noFill/>
        </p:spPr>
        <p:txBody>
          <a:bodyPr wrap="square" rtlCol="0">
            <a:spAutoFit/>
          </a:bodyPr>
          <a:lstStyle/>
          <a:p>
            <a:pPr algn="ctr"/>
            <a:r>
              <a:rPr lang="en-US" sz="2800" dirty="0" smtClean="0">
                <a:solidFill>
                  <a:srgbClr val="FFFFFF"/>
                </a:solidFill>
                <a:latin typeface="Times New Roman"/>
                <a:cs typeface="Times New Roman"/>
              </a:rPr>
              <a:t>Email and mobile verification with security</a:t>
            </a:r>
            <a:endParaRPr lang="en-US" sz="2800" dirty="0">
              <a:solidFill>
                <a:srgbClr val="FFFFFF"/>
              </a:solidFill>
              <a:latin typeface="Times New Roman"/>
              <a:cs typeface="Times New Roman"/>
            </a:endParaRPr>
          </a:p>
        </p:txBody>
      </p:sp>
    </p:spTree>
    <p:extLst>
      <p:ext uri="{BB962C8B-B14F-4D97-AF65-F5344CB8AC3E}">
        <p14:creationId xmlns:p14="http://schemas.microsoft.com/office/powerpoint/2010/main" val="241107899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0" y="4457700"/>
            <a:ext cx="9144000" cy="523220"/>
          </a:xfrm>
          <a:prstGeom prst="rect">
            <a:avLst/>
          </a:prstGeom>
          <a:noFill/>
        </p:spPr>
        <p:txBody>
          <a:bodyPr wrap="square" rtlCol="0">
            <a:spAutoFit/>
          </a:bodyPr>
          <a:lstStyle/>
          <a:p>
            <a:pPr algn="ctr"/>
            <a:r>
              <a:rPr lang="en-US" sz="2800" dirty="0" smtClean="0">
                <a:solidFill>
                  <a:srgbClr val="FFFFFF"/>
                </a:solidFill>
                <a:latin typeface="Times New Roman"/>
                <a:cs typeface="Times New Roman"/>
              </a:rPr>
              <a:t>Secure admin account with RC4 Password encryption.</a:t>
            </a:r>
            <a:endParaRPr lang="en-US" sz="2800" dirty="0">
              <a:solidFill>
                <a:srgbClr val="FFFFFF"/>
              </a:solidFill>
              <a:latin typeface="Times New Roman"/>
              <a:cs typeface="Times New Roman"/>
            </a:endParaRPr>
          </a:p>
        </p:txBody>
      </p:sp>
    </p:spTree>
    <p:extLst>
      <p:ext uri="{BB962C8B-B14F-4D97-AF65-F5344CB8AC3E}">
        <p14:creationId xmlns:p14="http://schemas.microsoft.com/office/powerpoint/2010/main" val="241107899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66700"/>
            <a:ext cx="3682995" cy="673099"/>
          </a:xfrm>
        </p:spPr>
        <p:txBody>
          <a:bodyPr>
            <a:normAutofit/>
          </a:bodyPr>
          <a:lstStyle/>
          <a:p>
            <a:r>
              <a:rPr lang="en-US" sz="3200" u="sng" dirty="0" smtClean="0">
                <a:latin typeface="Times New Roman"/>
                <a:cs typeface="Times New Roman"/>
              </a:rPr>
              <a:t>Abstract of Project</a:t>
            </a:r>
            <a:endParaRPr lang="en-US" sz="3200" dirty="0"/>
          </a:p>
        </p:txBody>
      </p:sp>
      <p:sp>
        <p:nvSpPr>
          <p:cNvPr id="4" name="Title 1"/>
          <p:cNvSpPr txBox="1">
            <a:spLocks/>
          </p:cNvSpPr>
          <p:nvPr/>
        </p:nvSpPr>
        <p:spPr>
          <a:xfrm>
            <a:off x="228600" y="1333500"/>
            <a:ext cx="6629400" cy="3733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3200" dirty="0"/>
          </a:p>
        </p:txBody>
      </p:sp>
      <p:sp>
        <p:nvSpPr>
          <p:cNvPr id="7" name="TextBox 6"/>
          <p:cNvSpPr txBox="1"/>
          <p:nvPr/>
        </p:nvSpPr>
        <p:spPr>
          <a:xfrm>
            <a:off x="2080846" y="1807308"/>
            <a:ext cx="184666" cy="369332"/>
          </a:xfrm>
          <a:prstGeom prst="rect">
            <a:avLst/>
          </a:prstGeom>
          <a:noFill/>
        </p:spPr>
        <p:txBody>
          <a:bodyPr wrap="none" rtlCol="0">
            <a:spAutoFit/>
          </a:bodyPr>
          <a:lstStyle/>
          <a:p>
            <a:endParaRPr lang="en-US" dirty="0"/>
          </a:p>
        </p:txBody>
      </p:sp>
      <p:sp>
        <p:nvSpPr>
          <p:cNvPr id="5" name="Subtitle 2"/>
          <p:cNvSpPr txBox="1">
            <a:spLocks/>
          </p:cNvSpPr>
          <p:nvPr/>
        </p:nvSpPr>
        <p:spPr>
          <a:xfrm>
            <a:off x="304800" y="1485900"/>
            <a:ext cx="6781800" cy="2743200"/>
          </a:xfrm>
          <a:prstGeom prst="rect">
            <a:avLst/>
          </a:prstGeom>
        </p:spPr>
        <p:txBody>
          <a:bodyPr vert="horz" lIns="91440" tIns="45720" rIns="91440" bIns="45720" rtlCol="0">
            <a:normAutofit/>
          </a:bodyPr>
          <a:lstStyle/>
          <a:p>
            <a:pPr marL="342900" lvl="0" indent="-342900" defTabSz="457200">
              <a:buClr>
                <a:schemeClr val="accent1"/>
              </a:buClr>
              <a:buSzPct val="80000"/>
              <a:buFont typeface="Wingdings" pitchFamily="2" charset="2"/>
              <a:buChar char="Ø"/>
            </a:pPr>
            <a:r>
              <a:rPr lang="en-US" sz="2000" dirty="0" smtClean="0">
                <a:latin typeface="Times New Roman" pitchFamily="18" charset="0"/>
                <a:cs typeface="Times New Roman" pitchFamily="18" charset="0"/>
              </a:rPr>
              <a:t>Project </a:t>
            </a:r>
            <a:r>
              <a:rPr lang="en-US" sz="2000" dirty="0" err="1" smtClean="0">
                <a:latin typeface="Times New Roman" pitchFamily="18" charset="0"/>
                <a:cs typeface="Times New Roman" pitchFamily="18" charset="0"/>
              </a:rPr>
              <a:t>Eduwiz</a:t>
            </a:r>
            <a:r>
              <a:rPr lang="en-US" sz="2000" dirty="0" smtClean="0">
                <a:latin typeface="Times New Roman" pitchFamily="18" charset="0"/>
                <a:cs typeface="Times New Roman" pitchFamily="18" charset="0"/>
              </a:rPr>
              <a:t> is the School management based project comes with all new features like Student management, Dashboards, Reports, Analytics,  Database security,  Data backup, Email and SMS Integration etc.</a:t>
            </a:r>
          </a:p>
          <a:p>
            <a:pPr lvl="0" defTabSz="457200">
              <a:buClr>
                <a:schemeClr val="accent1"/>
              </a:buClr>
              <a:buSzPct val="80000"/>
            </a:pPr>
            <a:endPar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41147967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65986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0500"/>
            <a:ext cx="7498080" cy="571500"/>
          </a:xfrm>
        </p:spPr>
        <p:txBody>
          <a:bodyPr>
            <a:normAutofit fontScale="90000"/>
          </a:bodyPr>
          <a:lstStyle/>
          <a:p>
            <a:pPr algn="ctr"/>
            <a:r>
              <a:rPr lang="en-US" sz="3200" u="sng" dirty="0" smtClean="0">
                <a:latin typeface="Times New Roman" pitchFamily="18" charset="0"/>
                <a:cs typeface="Times New Roman" pitchFamily="18" charset="0"/>
              </a:rPr>
              <a:t>References</a:t>
            </a:r>
            <a:endParaRPr lang="en-US" sz="3200" u="sng" dirty="0">
              <a:latin typeface="Times New Roman" pitchFamily="18" charset="0"/>
              <a:cs typeface="Times New Roman" pitchFamily="18" charset="0"/>
            </a:endParaRPr>
          </a:p>
        </p:txBody>
      </p:sp>
      <p:sp>
        <p:nvSpPr>
          <p:cNvPr id="3" name="Content Placeholder 2"/>
          <p:cNvSpPr>
            <a:spLocks noGrp="1"/>
          </p:cNvSpPr>
          <p:nvPr>
            <p:ph idx="1"/>
          </p:nvPr>
        </p:nvSpPr>
        <p:spPr>
          <a:xfrm>
            <a:off x="304800" y="1181100"/>
            <a:ext cx="6705600" cy="3898900"/>
          </a:xfrm>
        </p:spPr>
        <p:txBody>
          <a:bodyPr>
            <a:normAutofit/>
          </a:bodyPr>
          <a:lstStyle/>
          <a:p>
            <a:pPr algn="just"/>
            <a:r>
              <a:rPr lang="en-US" sz="2000" dirty="0" err="1" smtClean="0">
                <a:latin typeface="Times New Roman" pitchFamily="18" charset="0"/>
                <a:cs typeface="Times New Roman" pitchFamily="18" charset="0"/>
              </a:rPr>
              <a:t>Researchgate</a:t>
            </a:r>
            <a:endParaRPr lang="en-US" sz="2000" dirty="0" smtClean="0">
              <a:latin typeface="Times New Roman" pitchFamily="18" charset="0"/>
              <a:cs typeface="Times New Roman" pitchFamily="18" charset="0"/>
            </a:endParaRPr>
          </a:p>
          <a:p>
            <a:pPr algn="just"/>
            <a:r>
              <a:rPr lang="en-US" sz="2000" dirty="0" err="1" smtClean="0">
                <a:latin typeface="Times New Roman" pitchFamily="18" charset="0"/>
                <a:cs typeface="Times New Roman" pitchFamily="18" charset="0"/>
              </a:rPr>
              <a:t>Studymode</a:t>
            </a:r>
            <a:endParaRPr lang="en-US" sz="2000" dirty="0" smtClean="0">
              <a:latin typeface="Times New Roman" pitchFamily="18" charset="0"/>
              <a:cs typeface="Times New Roman" pitchFamily="18" charset="0"/>
            </a:endParaRPr>
          </a:p>
          <a:p>
            <a:pPr algn="just"/>
            <a:r>
              <a:rPr lang="en-US" sz="2000" dirty="0" err="1" smtClean="0">
                <a:latin typeface="Times New Roman" pitchFamily="18" charset="0"/>
                <a:cs typeface="Times New Roman" pitchFamily="18" charset="0"/>
              </a:rPr>
              <a:t>Educationalsurvey</a:t>
            </a:r>
            <a:endParaRPr lang="en-US" sz="2000" dirty="0" smtClean="0">
              <a:latin typeface="Times New Roman" pitchFamily="18" charset="0"/>
              <a:cs typeface="Times New Roman" pitchFamily="18" charset="0"/>
            </a:endParaRPr>
          </a:p>
          <a:p>
            <a:pPr algn="just"/>
            <a:r>
              <a:rPr lang="en-US" sz="2000" dirty="0" err="1" smtClean="0">
                <a:latin typeface="Times New Roman" pitchFamily="18" charset="0"/>
                <a:cs typeface="Times New Roman" pitchFamily="18" charset="0"/>
              </a:rPr>
              <a:t>Creatly</a:t>
            </a:r>
            <a:endParaRPr lang="en-US" sz="2000" dirty="0" smtClean="0">
              <a:latin typeface="Times New Roman" pitchFamily="18" charset="0"/>
              <a:cs typeface="Times New Roman" pitchFamily="18" charset="0"/>
            </a:endParaRPr>
          </a:p>
          <a:p>
            <a:pPr algn="just">
              <a:buNone/>
            </a:pPr>
            <a:endParaRPr lang="en-US" sz="2000" dirty="0">
              <a:latin typeface="Times New Roman" pitchFamily="18" charset="0"/>
              <a:cs typeface="Times New Roman" pitchFamily="18" charset="0"/>
            </a:endParaRP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47900"/>
            <a:ext cx="7498080" cy="952500"/>
          </a:xfrm>
        </p:spPr>
        <p:txBody>
          <a:bodyPr>
            <a:normAutofit/>
          </a:bodyPr>
          <a:lstStyle/>
          <a:p>
            <a:pPr algn="ctr"/>
            <a:r>
              <a:rPr lang="en-US" sz="4400" dirty="0" smtClean="0">
                <a:latin typeface="Times New Roman" pitchFamily="18" charset="0"/>
                <a:cs typeface="Times New Roman" pitchFamily="18" charset="0"/>
              </a:rPr>
              <a:t>Any Question…?</a:t>
            </a:r>
            <a:endParaRPr lang="en-US" sz="4400" dirty="0">
              <a:latin typeface="Times New Roman" pitchFamily="18" charset="0"/>
              <a:cs typeface="Times New Roman" pitchFamily="18" charset="0"/>
            </a:endParaRP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5500"/>
            <a:ext cx="7498080" cy="952500"/>
          </a:xfrm>
        </p:spPr>
        <p:txBody>
          <a:bodyPr>
            <a:normAutofit/>
          </a:bodyPr>
          <a:lstStyle/>
          <a:p>
            <a:pPr algn="ctr"/>
            <a:r>
              <a:rPr lang="en-US" sz="4800" dirty="0" smtClean="0">
                <a:latin typeface="Times New Roman" pitchFamily="18" charset="0"/>
                <a:cs typeface="Times New Roman" pitchFamily="18" charset="0"/>
              </a:rPr>
              <a:t>Thank you…!</a:t>
            </a:r>
            <a:endParaRPr lang="en-US" sz="4800" dirty="0">
              <a:latin typeface="Times New Roman" pitchFamily="18" charset="0"/>
              <a:cs typeface="Times New Roman" pitchFamily="18" charset="0"/>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19100"/>
            <a:ext cx="6447501" cy="1339453"/>
          </a:xfrm>
        </p:spPr>
        <p:txBody>
          <a:bodyPr/>
          <a:lstStyle/>
          <a:p>
            <a:pPr lvl="0"/>
            <a:r>
              <a:rPr lang="en-US" dirty="0">
                <a:latin typeface="Times New Roman" pitchFamily="18" charset="0"/>
                <a:cs typeface="Times New Roman" pitchFamily="18" charset="0"/>
              </a:rPr>
              <a:t>The educational management System is a typical information management system, including the establishment and maintenance of  database and the development of front stage application program</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228600" y="1943100"/>
            <a:ext cx="6855883" cy="3124200"/>
          </a:xfrm>
          <a:prstGeom prst="rect">
            <a:avLst/>
          </a:prstGeom>
        </p:spPr>
      </p:pic>
    </p:spTree>
    <p:extLst>
      <p:ext uri="{BB962C8B-B14F-4D97-AF65-F5344CB8AC3E}">
        <p14:creationId xmlns:p14="http://schemas.microsoft.com/office/powerpoint/2010/main" val="359724894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467100"/>
            <a:ext cx="6447501" cy="1328978"/>
          </a:xfrm>
        </p:spPr>
        <p:txBody>
          <a:bodyPr>
            <a:normAutofit fontScale="92500" lnSpcReduction="20000"/>
          </a:bodyPr>
          <a:lstStyle/>
          <a:p>
            <a:pPr lvl="0">
              <a:buFont typeface="Wingdings" pitchFamily="2" charset="2"/>
              <a:buChar char="Ø"/>
            </a:pPr>
            <a:r>
              <a:rPr lang="en-US" dirty="0">
                <a:latin typeface="Times New Roman" pitchFamily="18" charset="0"/>
                <a:cs typeface="Times New Roman" pitchFamily="18" charset="0"/>
              </a:rPr>
              <a:t>It requires a database of data consistency and integrity to build strong, full and good, and for the latter procedure, it requires full-functioned and easy to use and so on. </a:t>
            </a:r>
          </a:p>
          <a:p>
            <a:pPr lvl="0">
              <a:buFont typeface="Wingdings" pitchFamily="2" charset="2"/>
              <a:buChar char="Ø"/>
            </a:pPr>
            <a:r>
              <a:rPr lang="en-US" dirty="0">
                <a:latin typeface="Times New Roman" pitchFamily="18" charset="0"/>
                <a:cs typeface="Times New Roman" pitchFamily="18" charset="0"/>
              </a:rPr>
              <a:t>The main objective of the Management System is to manage the details of Schools, Students, Classes, Teachers, Registrations.</a:t>
            </a:r>
          </a:p>
          <a:p>
            <a:endParaRPr lang="en-US" dirty="0"/>
          </a:p>
        </p:txBody>
      </p:sp>
      <p:pic>
        <p:nvPicPr>
          <p:cNvPr id="5" name="Picture 4"/>
          <p:cNvPicPr>
            <a:picLocks noChangeAspect="1"/>
          </p:cNvPicPr>
          <p:nvPr/>
        </p:nvPicPr>
        <p:blipFill>
          <a:blip r:embed="rId2"/>
          <a:stretch>
            <a:fillRect/>
          </a:stretch>
        </p:blipFill>
        <p:spPr>
          <a:xfrm>
            <a:off x="152400" y="342900"/>
            <a:ext cx="6553200" cy="2590800"/>
          </a:xfrm>
          <a:prstGeom prst="rect">
            <a:avLst/>
          </a:prstGeom>
        </p:spPr>
      </p:pic>
    </p:spTree>
    <p:extLst>
      <p:ext uri="{BB962C8B-B14F-4D97-AF65-F5344CB8AC3E}">
        <p14:creationId xmlns:p14="http://schemas.microsoft.com/office/powerpoint/2010/main" val="403622767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em-and-cd-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30" y="114299"/>
            <a:ext cx="6950570" cy="3123009"/>
          </a:xfrm>
          <a:prstGeom prst="rect">
            <a:avLst/>
          </a:prstGeom>
        </p:spPr>
      </p:pic>
      <p:sp>
        <p:nvSpPr>
          <p:cNvPr id="9" name="Subtitle 2"/>
          <p:cNvSpPr txBox="1">
            <a:spLocks noGrp="1"/>
          </p:cNvSpPr>
          <p:nvPr>
            <p:ph idx="1"/>
          </p:nvPr>
        </p:nvSpPr>
        <p:spPr>
          <a:xfrm>
            <a:off x="304800" y="3619500"/>
            <a:ext cx="6447501" cy="1600200"/>
          </a:xfrm>
          <a:prstGeom prst="rect">
            <a:avLst/>
          </a:prstGeom>
        </p:spPr>
        <p:txBody>
          <a:bodyPr vert="horz" lIns="91440" tIns="45720" rIns="91440" bIns="45720" rtlCol="0">
            <a:normAutofit lnSpcReduction="10000"/>
          </a:bodyPr>
          <a:lstStyle/>
          <a:p>
            <a:pPr lvl="0">
              <a:buFont typeface="Wingdings" pitchFamily="2" charset="2"/>
              <a:buChar char="Ø"/>
            </a:pPr>
            <a:r>
              <a:rPr lang="en-US" sz="2000" dirty="0">
                <a:latin typeface="Times New Roman" pitchFamily="18" charset="0"/>
                <a:cs typeface="Times New Roman" pitchFamily="18" charset="0"/>
              </a:rPr>
              <a:t>I am going create an application that will minimize all paper meets expectations and to keep the documents of the understudies and in the meantime the vital papers of the school a system that completely automated, easy to use, time successful and proficient</a:t>
            </a:r>
            <a:r>
              <a:rPr lang="en-US" sz="20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40504579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 y="444500"/>
            <a:ext cx="7498080" cy="596636"/>
          </a:xfrm>
        </p:spPr>
        <p:txBody>
          <a:bodyPr>
            <a:normAutofit/>
          </a:bodyPr>
          <a:lstStyle/>
          <a:p>
            <a:pPr algn="ctr"/>
            <a:r>
              <a:rPr lang="en-US" sz="3200" dirty="0" smtClean="0">
                <a:latin typeface="Times New Roman" pitchFamily="18" charset="0"/>
                <a:cs typeface="Times New Roman" pitchFamily="18" charset="0"/>
              </a:rPr>
              <a:t>Problem Definition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3429000" y="3086100"/>
            <a:ext cx="4114800" cy="2514600"/>
          </a:xfrm>
        </p:spPr>
        <p:txBody>
          <a:bodyPr>
            <a:normAutofit/>
          </a:bodyPr>
          <a:lstStyle/>
          <a:p>
            <a:pPr algn="just"/>
            <a:endParaRPr lang="en-US" dirty="0" smtClean="0"/>
          </a:p>
          <a:p>
            <a:pPr algn="just"/>
            <a:r>
              <a:rPr lang="en-US" sz="2000" dirty="0" smtClean="0">
                <a:latin typeface="Times New Roman" pitchFamily="18" charset="0"/>
                <a:cs typeface="Times New Roman" pitchFamily="18" charset="0"/>
              </a:rPr>
              <a:t>In huge amount of schools and specially in government schools, I’ve seen the only thing on which they store and retrieve the information or data, and that is bunch of papers and files.</a:t>
            </a:r>
          </a:p>
          <a:p>
            <a:pPr marL="0" indent="0" algn="just">
              <a:buNone/>
            </a:pPr>
            <a:endParaRPr lang="en-US" dirty="0"/>
          </a:p>
        </p:txBody>
      </p:sp>
      <p:pic>
        <p:nvPicPr>
          <p:cNvPr id="4" name="Picture 3"/>
          <p:cNvPicPr>
            <a:picLocks noChangeAspect="1"/>
          </p:cNvPicPr>
          <p:nvPr/>
        </p:nvPicPr>
        <p:blipFill>
          <a:blip r:embed="rId2"/>
          <a:stretch>
            <a:fillRect/>
          </a:stretch>
        </p:blipFill>
        <p:spPr>
          <a:xfrm>
            <a:off x="152400" y="952500"/>
            <a:ext cx="3721395" cy="3200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0" y="2781300"/>
            <a:ext cx="4648200" cy="2323150"/>
          </a:xfrm>
        </p:spPr>
        <p:txBody>
          <a:bodyPr>
            <a:normAutofit/>
          </a:bodyPr>
          <a:lstStyle/>
          <a:p>
            <a:pPr algn="just"/>
            <a:r>
              <a:rPr lang="en-US" dirty="0">
                <a:latin typeface="Times New Roman" pitchFamily="18" charset="0"/>
                <a:cs typeface="Times New Roman" pitchFamily="18" charset="0"/>
              </a:rPr>
              <a:t>Lots of notes, files, exam papers, records, students records, student reports and report cards, fees records, and lots of files they use for manage the academic purposes.</a:t>
            </a:r>
          </a:p>
          <a:p>
            <a:pPr algn="just"/>
            <a:r>
              <a:rPr lang="en-US" dirty="0">
                <a:latin typeface="Times New Roman" pitchFamily="18" charset="0"/>
                <a:cs typeface="Times New Roman" pitchFamily="18" charset="0"/>
              </a:rPr>
              <a:t>It is really too complicated to manage the academic data from files and bunches of papers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152400" y="249781"/>
            <a:ext cx="4038600" cy="2341019"/>
          </a:xfrm>
          <a:prstGeom prst="rect">
            <a:avLst/>
          </a:prstGeom>
        </p:spPr>
      </p:pic>
    </p:spTree>
    <p:extLst>
      <p:ext uri="{BB962C8B-B14F-4D97-AF65-F5344CB8AC3E}">
        <p14:creationId xmlns:p14="http://schemas.microsoft.com/office/powerpoint/2010/main" val="21957773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9-29 at 9.45.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34344"/>
            <a:ext cx="3352800" cy="3889956"/>
          </a:xfrm>
          <a:prstGeom prst="rect">
            <a:avLst/>
          </a:prstGeom>
        </p:spPr>
      </p:pic>
      <p:sp>
        <p:nvSpPr>
          <p:cNvPr id="6" name="Rectangle 5"/>
          <p:cNvSpPr/>
          <p:nvPr/>
        </p:nvSpPr>
        <p:spPr>
          <a:xfrm>
            <a:off x="2590800" y="4152900"/>
            <a:ext cx="4572000" cy="1200329"/>
          </a:xfrm>
          <a:prstGeom prst="rect">
            <a:avLst/>
          </a:prstGeom>
        </p:spPr>
        <p:txBody>
          <a:bodyPr>
            <a:spAutoFit/>
          </a:bodyPr>
          <a:lstStyle/>
          <a:p>
            <a:pPr algn="just"/>
            <a:r>
              <a:rPr lang="en-US" dirty="0">
                <a:latin typeface="Times New Roman" pitchFamily="18" charset="0"/>
                <a:cs typeface="Times New Roman" pitchFamily="18" charset="0"/>
              </a:rPr>
              <a:t>This whole management system needs to smart and secure and for that, they needs the academic and educational organizer assist application which I am going to make.</a:t>
            </a:r>
            <a:endParaRPr lang="en-US" dirty="0"/>
          </a:p>
        </p:txBody>
      </p:sp>
      <p:sp>
        <p:nvSpPr>
          <p:cNvPr id="7" name="Rectangle 6"/>
          <p:cNvSpPr/>
          <p:nvPr/>
        </p:nvSpPr>
        <p:spPr>
          <a:xfrm>
            <a:off x="4495800" y="1562100"/>
            <a:ext cx="2209800" cy="707886"/>
          </a:xfrm>
          <a:prstGeom prst="rect">
            <a:avLst/>
          </a:prstGeom>
        </p:spPr>
        <p:txBody>
          <a:bodyPr wrap="square">
            <a:spAutoFit/>
          </a:bodyPr>
          <a:lstStyle/>
          <a:p>
            <a:pPr algn="just"/>
            <a:r>
              <a:rPr lang="en-US" sz="4000" b="1" dirty="0" smtClean="0">
                <a:latin typeface="Technodrome"/>
                <a:cs typeface="Technodrome"/>
              </a:rPr>
              <a:t>SMART</a:t>
            </a:r>
            <a:endParaRPr lang="en-US" sz="4000" b="1" dirty="0">
              <a:latin typeface="Technodrome"/>
              <a:cs typeface="Technodrome"/>
            </a:endParaRPr>
          </a:p>
        </p:txBody>
      </p:sp>
    </p:spTree>
    <p:extLst>
      <p:ext uri="{BB962C8B-B14F-4D97-AF65-F5344CB8AC3E}">
        <p14:creationId xmlns:p14="http://schemas.microsoft.com/office/powerpoint/2010/main" val="387118911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Civic.thmx</Template>
  <TotalTime>811</TotalTime>
  <Words>677</Words>
  <Application>Microsoft Macintosh PowerPoint</Application>
  <PresentationFormat>On-screen Show (16:10)</PresentationFormat>
  <Paragraphs>83</Paragraphs>
  <Slides>33</Slides>
  <Notes>2</Notes>
  <HiddenSlides>0</HiddenSlides>
  <MMClips>0</MMClips>
  <ScaleCrop>false</ScaleCrop>
  <HeadingPairs>
    <vt:vector size="4" baseType="variant">
      <vt:variant>
        <vt:lpstr>Theme</vt:lpstr>
      </vt:variant>
      <vt:variant>
        <vt:i4>2</vt:i4>
      </vt:variant>
      <vt:variant>
        <vt:lpstr>Slide Titles</vt:lpstr>
      </vt:variant>
      <vt:variant>
        <vt:i4>33</vt:i4>
      </vt:variant>
    </vt:vector>
  </HeadingPairs>
  <TitlesOfParts>
    <vt:vector size="35" baseType="lpstr">
      <vt:lpstr>Facet</vt:lpstr>
      <vt:lpstr>Office Theme</vt:lpstr>
      <vt:lpstr>Apollo institute of engineering</vt:lpstr>
      <vt:lpstr>Project title : Eduwiz</vt:lpstr>
      <vt:lpstr>Abstract of Project</vt:lpstr>
      <vt:lpstr>PowerPoint Presentation</vt:lpstr>
      <vt:lpstr>PowerPoint Presentation</vt:lpstr>
      <vt:lpstr>PowerPoint Presentation</vt:lpstr>
      <vt:lpstr>Problem Definition</vt:lpstr>
      <vt:lpstr>PowerPoint Presentation</vt:lpstr>
      <vt:lpstr>PowerPoint Presentation</vt:lpstr>
      <vt:lpstr>Need of Project</vt:lpstr>
      <vt:lpstr>PowerPoint Presentation</vt:lpstr>
      <vt:lpstr>Old way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PowerPoint Presentation</vt:lpstr>
      <vt:lpstr>PowerPoint Presentation</vt:lpstr>
      <vt:lpstr>PowerPoint Presentation</vt:lpstr>
      <vt:lpstr>PowerPoint Presentation</vt:lpstr>
      <vt:lpstr>PowerPoint Presentation</vt:lpstr>
      <vt:lpstr>References</vt:lpstr>
      <vt:lpstr>Any Question…?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int</dc:creator>
  <cp:lastModifiedBy>Vrushank Patel</cp:lastModifiedBy>
  <cp:revision>110</cp:revision>
  <dcterms:created xsi:type="dcterms:W3CDTF">2012-08-08T06:14:08Z</dcterms:created>
  <dcterms:modified xsi:type="dcterms:W3CDTF">2019-04-11T08:24:45Z</dcterms:modified>
</cp:coreProperties>
</file>